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Layouts/slideLayout6.xml" ContentType="application/vnd.openxmlformats-officedocument.presentationml.slideLayout+xml"/>
  <Override PartName="/ppt/notesSlides/notesSlide38.xml" ContentType="application/vnd.openxmlformats-officedocument.presentationml.notesSlide+xml"/>
  <Override PartName="/ppt/notesSlides/notesSlide49.xml" ContentType="application/vnd.openxmlformats-officedocument.presentationml.notesSlide+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Override PartName="/ppt/notesSlides/notesSlide45.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notesSlides/notesSlide23.xml" ContentType="application/vnd.openxmlformats-officedocument.presentationml.notesSlide+xml"/>
  <Override PartName="/ppt/notesSlides/notesSlide41.xml" ContentType="application/vnd.openxmlformats-officedocument.presentationml.notesSlide+xml"/>
  <Override PartName="/ppt/notesSlides/notesSlide12.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Default Extension="bin" ContentType="application/vnd.openxmlformats-officedocument.oleObject"/>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notesSlides/notesSlide39.xml" ContentType="application/vnd.openxmlformats-officedocument.presentationml.notesSlide+xml"/>
  <Override PartName="/ppt/notesSlides/notesSlide48.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Override PartName="/ppt/notesSlides/notesSlide28.xml" ContentType="application/vnd.openxmlformats-officedocument.presentationml.notesSlide+xml"/>
  <Override PartName="/ppt/notesSlides/notesSlide37.xml" ContentType="application/vnd.openxmlformats-officedocument.presentationml.notesSlide+xml"/>
  <Override PartName="/ppt/notesSlides/notesSlide46.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ppt/notesSlides/notesSlide35.xml" ContentType="application/vnd.openxmlformats-officedocument.presentationml.notesSlide+xml"/>
  <Override PartName="/ppt/notesSlides/notesSlide44.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notesSlides/notesSlide42.xml" ContentType="application/vnd.openxmlformats-officedocument.presentationml.notesSlide+xml"/>
  <Override PartName="/ppt/notesSlides/notesSlide51.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Default Extension="vml" ContentType="application/vnd.openxmlformats-officedocument.vmlDrawing"/>
  <Override PartName="/ppt/notesSlides/notesSlide20.xml" ContentType="application/vnd.openxmlformats-officedocument.presentationml.notesSlide+xml"/>
  <Override PartName="/ppt/notesSlides/notesSlide31.xml" ContentType="application/vnd.openxmlformats-officedocument.presentationml.notesSlide+xml"/>
  <Default Extension="gif" ContentType="image/gif"/>
  <Override PartName="/ppt/notesSlides/notesSlide40.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slides/slide49.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notesSlides/notesSlide29.xml" ContentType="application/vnd.openxmlformats-officedocument.presentationml.notesSlide+xml"/>
  <Override PartName="/ppt/notesSlides/notesSlide47.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notesSlides/notesSlide18.xml" ContentType="application/vnd.openxmlformats-officedocument.presentationml.notesSlide+xml"/>
  <Override PartName="/ppt/notesSlides/notesSlide36.xml" ContentType="application/vnd.openxmlformats-officedocument.presentationml.notesSlide+xml"/>
  <Default Extension="wmf" ContentType="image/x-wmf"/>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notesSlides/notesSlide25.xml" ContentType="application/vnd.openxmlformats-officedocument.presentationml.notesSlide+xml"/>
  <Override PartName="/ppt/notesSlides/notesSlide43.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32.xml" ContentType="application/vnd.openxmlformats-officedocument.presentationml.notesSlide+xml"/>
  <Override PartName="/ppt/notesSlides/notesSlide9.xml" ContentType="application/vnd.openxmlformats-officedocument.presentationml.notesSlide+xml"/>
  <Override PartName="/ppt/notesSlides/notesSlide21.xml" ContentType="application/vnd.openxmlformats-officedocument.presentationml.notesSlide+xml"/>
  <Override PartName="/ppt/notesSlides/notesSlide50.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51" r:id="rId1"/>
  </p:sldMasterIdLst>
  <p:notesMasterIdLst>
    <p:notesMasterId r:id="rId53"/>
  </p:notesMasterIdLst>
  <p:sldIdLst>
    <p:sldId id="299" r:id="rId2"/>
    <p:sldId id="297" r:id="rId3"/>
    <p:sldId id="257" r:id="rId4"/>
    <p:sldId id="258" r:id="rId5"/>
    <p:sldId id="260" r:id="rId6"/>
    <p:sldId id="261" r:id="rId7"/>
    <p:sldId id="262" r:id="rId8"/>
    <p:sldId id="263" r:id="rId9"/>
    <p:sldId id="264" r:id="rId10"/>
    <p:sldId id="265" r:id="rId11"/>
    <p:sldId id="324" r:id="rId12"/>
    <p:sldId id="266" r:id="rId13"/>
    <p:sldId id="320" r:id="rId14"/>
    <p:sldId id="319" r:id="rId15"/>
    <p:sldId id="318" r:id="rId16"/>
    <p:sldId id="317" r:id="rId17"/>
    <p:sldId id="316" r:id="rId18"/>
    <p:sldId id="268" r:id="rId19"/>
    <p:sldId id="269" r:id="rId20"/>
    <p:sldId id="323" r:id="rId21"/>
    <p:sldId id="271" r:id="rId22"/>
    <p:sldId id="272" r:id="rId23"/>
    <p:sldId id="273" r:id="rId24"/>
    <p:sldId id="278" r:id="rId25"/>
    <p:sldId id="270" r:id="rId26"/>
    <p:sldId id="301" r:id="rId27"/>
    <p:sldId id="321" r:id="rId28"/>
    <p:sldId id="302" r:id="rId29"/>
    <p:sldId id="303" r:id="rId30"/>
    <p:sldId id="304" r:id="rId31"/>
    <p:sldId id="305" r:id="rId32"/>
    <p:sldId id="306" r:id="rId33"/>
    <p:sldId id="307" r:id="rId34"/>
    <p:sldId id="308" r:id="rId35"/>
    <p:sldId id="322" r:id="rId36"/>
    <p:sldId id="309" r:id="rId37"/>
    <p:sldId id="310" r:id="rId38"/>
    <p:sldId id="311" r:id="rId39"/>
    <p:sldId id="312" r:id="rId40"/>
    <p:sldId id="313" r:id="rId41"/>
    <p:sldId id="314" r:id="rId42"/>
    <p:sldId id="315" r:id="rId43"/>
    <p:sldId id="279" r:id="rId44"/>
    <p:sldId id="282" r:id="rId45"/>
    <p:sldId id="283" r:id="rId46"/>
    <p:sldId id="284" r:id="rId47"/>
    <p:sldId id="287" r:id="rId48"/>
    <p:sldId id="274" r:id="rId49"/>
    <p:sldId id="298" r:id="rId50"/>
    <p:sldId id="325" r:id="rId51"/>
    <p:sldId id="275" r:id="rId52"/>
  </p:sldIdLst>
  <p:sldSz cx="9144000" cy="6858000" type="screen4x3"/>
  <p:notesSz cx="7010400" cy="9296400"/>
  <p:defaultTextStyle>
    <a:defPPr>
      <a:defRPr lang="en-US"/>
    </a:defPPr>
    <a:lvl1pPr algn="l" rtl="0" fontAlgn="base">
      <a:spcBef>
        <a:spcPct val="20000"/>
      </a:spcBef>
      <a:spcAft>
        <a:spcPct val="0"/>
      </a:spcAft>
      <a:defRPr sz="2400" kern="1200">
        <a:solidFill>
          <a:schemeClr val="tx1"/>
        </a:solidFill>
        <a:latin typeface="Times New Roman" pitchFamily="18" charset="0"/>
        <a:ea typeface="+mn-ea"/>
        <a:cs typeface="Times New Roman" pitchFamily="18" charset="0"/>
      </a:defRPr>
    </a:lvl1pPr>
    <a:lvl2pPr marL="457200" algn="l" rtl="0" fontAlgn="base">
      <a:spcBef>
        <a:spcPct val="20000"/>
      </a:spcBef>
      <a:spcAft>
        <a:spcPct val="0"/>
      </a:spcAft>
      <a:defRPr sz="2400" kern="1200">
        <a:solidFill>
          <a:schemeClr val="tx1"/>
        </a:solidFill>
        <a:latin typeface="Times New Roman" pitchFamily="18" charset="0"/>
        <a:ea typeface="+mn-ea"/>
        <a:cs typeface="Times New Roman" pitchFamily="18" charset="0"/>
      </a:defRPr>
    </a:lvl2pPr>
    <a:lvl3pPr marL="914400" algn="l" rtl="0" fontAlgn="base">
      <a:spcBef>
        <a:spcPct val="20000"/>
      </a:spcBef>
      <a:spcAft>
        <a:spcPct val="0"/>
      </a:spcAft>
      <a:defRPr sz="2400" kern="1200">
        <a:solidFill>
          <a:schemeClr val="tx1"/>
        </a:solidFill>
        <a:latin typeface="Times New Roman" pitchFamily="18" charset="0"/>
        <a:ea typeface="+mn-ea"/>
        <a:cs typeface="Times New Roman" pitchFamily="18" charset="0"/>
      </a:defRPr>
    </a:lvl3pPr>
    <a:lvl4pPr marL="1371600" algn="l" rtl="0" fontAlgn="base">
      <a:spcBef>
        <a:spcPct val="20000"/>
      </a:spcBef>
      <a:spcAft>
        <a:spcPct val="0"/>
      </a:spcAft>
      <a:defRPr sz="2400" kern="1200">
        <a:solidFill>
          <a:schemeClr val="tx1"/>
        </a:solidFill>
        <a:latin typeface="Times New Roman" pitchFamily="18" charset="0"/>
        <a:ea typeface="+mn-ea"/>
        <a:cs typeface="Times New Roman" pitchFamily="18" charset="0"/>
      </a:defRPr>
    </a:lvl4pPr>
    <a:lvl5pPr marL="1828800" algn="l" rtl="0" fontAlgn="base">
      <a:spcBef>
        <a:spcPct val="20000"/>
      </a:spcBef>
      <a:spcAft>
        <a:spcPct val="0"/>
      </a:spcAft>
      <a:defRPr sz="2400" kern="1200">
        <a:solidFill>
          <a:schemeClr val="tx1"/>
        </a:solidFill>
        <a:latin typeface="Times New Roman" pitchFamily="18" charset="0"/>
        <a:ea typeface="+mn-ea"/>
        <a:cs typeface="Times New Roman" pitchFamily="18" charset="0"/>
      </a:defRPr>
    </a:lvl5pPr>
    <a:lvl6pPr marL="2286000" algn="l" defTabSz="914400" rtl="0" eaLnBrk="1" latinLnBrk="0" hangingPunct="1">
      <a:defRPr sz="2400" kern="1200">
        <a:solidFill>
          <a:schemeClr val="tx1"/>
        </a:solidFill>
        <a:latin typeface="Times New Roman" pitchFamily="18" charset="0"/>
        <a:ea typeface="+mn-ea"/>
        <a:cs typeface="Times New Roman" pitchFamily="18" charset="0"/>
      </a:defRPr>
    </a:lvl6pPr>
    <a:lvl7pPr marL="2743200" algn="l" defTabSz="914400" rtl="0" eaLnBrk="1" latinLnBrk="0" hangingPunct="1">
      <a:defRPr sz="2400" kern="1200">
        <a:solidFill>
          <a:schemeClr val="tx1"/>
        </a:solidFill>
        <a:latin typeface="Times New Roman" pitchFamily="18" charset="0"/>
        <a:ea typeface="+mn-ea"/>
        <a:cs typeface="Times New Roman" pitchFamily="18" charset="0"/>
      </a:defRPr>
    </a:lvl7pPr>
    <a:lvl8pPr marL="3200400" algn="l" defTabSz="914400" rtl="0" eaLnBrk="1" latinLnBrk="0" hangingPunct="1">
      <a:defRPr sz="2400" kern="1200">
        <a:solidFill>
          <a:schemeClr val="tx1"/>
        </a:solidFill>
        <a:latin typeface="Times New Roman" pitchFamily="18" charset="0"/>
        <a:ea typeface="+mn-ea"/>
        <a:cs typeface="Times New Roman" pitchFamily="18" charset="0"/>
      </a:defRPr>
    </a:lvl8pPr>
    <a:lvl9pPr marL="3657600" algn="l" defTabSz="914400" rtl="0" eaLnBrk="1" latinLnBrk="0" hangingPunct="1">
      <a:defRPr sz="2400" kern="1200">
        <a:solidFill>
          <a:schemeClr val="tx1"/>
        </a:solidFill>
        <a:latin typeface="Times New Roman" pitchFamily="18" charset="0"/>
        <a:ea typeface="+mn-ea"/>
        <a:cs typeface="Times New Roman" pitchFamily="18"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366CC"/>
    <a:srgbClr val="432D01"/>
    <a:srgbClr val="5A3D02"/>
    <a:srgbClr val="704B02"/>
    <a:srgbClr val="7E5502"/>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autoAdjust="0"/>
    <p:restoredTop sz="94660"/>
  </p:normalViewPr>
  <p:slideViewPr>
    <p:cSldViewPr>
      <p:cViewPr>
        <p:scale>
          <a:sx n="67" d="100"/>
          <a:sy n="67" d="100"/>
        </p:scale>
        <p:origin x="-522" y="-180"/>
      </p:cViewPr>
      <p:guideLst>
        <p:guide orient="horz" pos="2160"/>
        <p:guide pos="2880"/>
      </p:guideLst>
    </p:cSldViewPr>
  </p:slideViewPr>
  <p:outlineViewPr>
    <p:cViewPr>
      <p:scale>
        <a:sx n="33" d="100"/>
        <a:sy n="33" d="100"/>
      </p:scale>
      <p:origin x="0" y="0"/>
    </p:cViewPr>
    <p:sldLst>
      <p:sld r:id="rId1" collapse="1"/>
      <p:sld r:id="rId2" collapse="1"/>
      <p:sld r:id="rId3" collapse="1"/>
      <p:sld r:id="rId4" collapse="1"/>
      <p:sld r:id="rId5" collapse="1"/>
      <p:sld r:id="rId6" collapse="1"/>
      <p:sld r:id="rId7" collapse="1"/>
      <p:sld r:id="rId8" collapse="1"/>
      <p:sld r:id="rId9" collapse="1"/>
      <p:sld r:id="rId10" collapse="1"/>
      <p:sld r:id="rId11" collapse="1"/>
      <p:sld r:id="rId12" collapse="1"/>
      <p:sld r:id="rId13" collapse="1"/>
      <p:sld r:id="rId14" collapse="1"/>
      <p:sld r:id="rId15" collapse="1"/>
      <p:sld r:id="rId16" collapse="1"/>
      <p:sld r:id="rId17" collapse="1"/>
      <p:sld r:id="rId18" collapse="1"/>
    </p:sldLst>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28" d="100"/>
          <a:sy n="28" d="100"/>
        </p:scale>
        <p:origin x="-2418" y="-78"/>
      </p:cViewPr>
      <p:guideLst>
        <p:guide orient="horz" pos="2928"/>
        <p:guide pos="2208"/>
      </p:guideLst>
    </p:cSldViewPr>
  </p:notes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_rels/viewProps.xml.rels><?xml version="1.0" encoding="UTF-8" standalone="yes"?>
<Relationships xmlns="http://schemas.openxmlformats.org/package/2006/relationships"><Relationship Id="rId8" Type="http://schemas.openxmlformats.org/officeDocument/2006/relationships/slide" Target="slides/slide23.xml"/><Relationship Id="rId13" Type="http://schemas.openxmlformats.org/officeDocument/2006/relationships/slide" Target="slides/slide45.xml"/><Relationship Id="rId18" Type="http://schemas.openxmlformats.org/officeDocument/2006/relationships/slide" Target="slides/slide50.xml"/><Relationship Id="rId3" Type="http://schemas.openxmlformats.org/officeDocument/2006/relationships/slide" Target="slides/slide18.xml"/><Relationship Id="rId7" Type="http://schemas.openxmlformats.org/officeDocument/2006/relationships/slide" Target="slides/slide22.xml"/><Relationship Id="rId12" Type="http://schemas.openxmlformats.org/officeDocument/2006/relationships/slide" Target="slides/slide44.xml"/><Relationship Id="rId17" Type="http://schemas.openxmlformats.org/officeDocument/2006/relationships/slide" Target="slides/slide49.xml"/><Relationship Id="rId2" Type="http://schemas.openxmlformats.org/officeDocument/2006/relationships/slide" Target="slides/slide11.xml"/><Relationship Id="rId16" Type="http://schemas.openxmlformats.org/officeDocument/2006/relationships/slide" Target="slides/slide48.xml"/><Relationship Id="rId1" Type="http://schemas.openxmlformats.org/officeDocument/2006/relationships/slide" Target="slides/slide8.xml"/><Relationship Id="rId6" Type="http://schemas.openxmlformats.org/officeDocument/2006/relationships/slide" Target="slides/slide21.xml"/><Relationship Id="rId11" Type="http://schemas.openxmlformats.org/officeDocument/2006/relationships/slide" Target="slides/slide43.xml"/><Relationship Id="rId5" Type="http://schemas.openxmlformats.org/officeDocument/2006/relationships/slide" Target="slides/slide20.xml"/><Relationship Id="rId15" Type="http://schemas.openxmlformats.org/officeDocument/2006/relationships/slide" Target="slides/slide47.xml"/><Relationship Id="rId10" Type="http://schemas.openxmlformats.org/officeDocument/2006/relationships/slide" Target="slides/slide25.xml"/><Relationship Id="rId4" Type="http://schemas.openxmlformats.org/officeDocument/2006/relationships/slide" Target="slides/slide19.xml"/><Relationship Id="rId9" Type="http://schemas.openxmlformats.org/officeDocument/2006/relationships/slide" Target="slides/slide24.xml"/><Relationship Id="rId14" Type="http://schemas.openxmlformats.org/officeDocument/2006/relationships/slide" Target="slides/slide46.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8.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hdr" sz="quarter"/>
          </p:nvPr>
        </p:nvSpPr>
        <p:spPr bwMode="auto">
          <a:xfrm>
            <a:off x="0" y="0"/>
            <a:ext cx="3038475" cy="465138"/>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defTabSz="931863">
              <a:spcBef>
                <a:spcPct val="0"/>
              </a:spcBef>
              <a:defRPr sz="1200"/>
            </a:lvl1pPr>
          </a:lstStyle>
          <a:p>
            <a:endParaRPr lang="en-US"/>
          </a:p>
        </p:txBody>
      </p:sp>
      <p:sp>
        <p:nvSpPr>
          <p:cNvPr id="1027" name="Rectangle 3"/>
          <p:cNvSpPr>
            <a:spLocks noGrp="1" noChangeArrowheads="1"/>
          </p:cNvSpPr>
          <p:nvPr>
            <p:ph type="dt" idx="1"/>
          </p:nvPr>
        </p:nvSpPr>
        <p:spPr bwMode="auto">
          <a:xfrm>
            <a:off x="3971925" y="0"/>
            <a:ext cx="3038475" cy="465138"/>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algn="r" defTabSz="931863">
              <a:spcBef>
                <a:spcPct val="0"/>
              </a:spcBef>
              <a:defRPr sz="1200"/>
            </a:lvl1pPr>
          </a:lstStyle>
          <a:p>
            <a:endParaRPr lang="en-US"/>
          </a:p>
        </p:txBody>
      </p:sp>
      <p:sp>
        <p:nvSpPr>
          <p:cNvPr id="1028" name="Rectangle 4"/>
          <p:cNvSpPr>
            <a:spLocks noChangeArrowheads="1" noTextEdit="1"/>
          </p:cNvSpPr>
          <p:nvPr>
            <p:ph type="sldImg" idx="2"/>
          </p:nvPr>
        </p:nvSpPr>
        <p:spPr bwMode="auto">
          <a:xfrm>
            <a:off x="1181100" y="696913"/>
            <a:ext cx="4648200" cy="3486150"/>
          </a:xfrm>
          <a:prstGeom prst="rect">
            <a:avLst/>
          </a:prstGeom>
          <a:noFill/>
          <a:ln w="9525">
            <a:solidFill>
              <a:srgbClr val="000000"/>
            </a:solidFill>
            <a:miter lim="800000"/>
            <a:headEnd/>
            <a:tailEnd/>
          </a:ln>
          <a:effectLst/>
        </p:spPr>
      </p:sp>
      <p:sp>
        <p:nvSpPr>
          <p:cNvPr id="1029" name="Rectangle 5"/>
          <p:cNvSpPr>
            <a:spLocks noGrp="1" noChangeArrowheads="1"/>
          </p:cNvSpPr>
          <p:nvPr>
            <p:ph type="body" sz="quarter" idx="3"/>
          </p:nvPr>
        </p:nvSpPr>
        <p:spPr bwMode="auto">
          <a:xfrm>
            <a:off x="935038" y="4416425"/>
            <a:ext cx="5140325" cy="4183063"/>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30" name="Rectangle 6"/>
          <p:cNvSpPr>
            <a:spLocks noGrp="1" noChangeArrowheads="1"/>
          </p:cNvSpPr>
          <p:nvPr>
            <p:ph type="ftr" sz="quarter" idx="4"/>
          </p:nvPr>
        </p:nvSpPr>
        <p:spPr bwMode="auto">
          <a:xfrm>
            <a:off x="0" y="8831263"/>
            <a:ext cx="3038475" cy="465137"/>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defTabSz="931863">
              <a:spcBef>
                <a:spcPct val="0"/>
              </a:spcBef>
              <a:defRPr sz="1200"/>
            </a:lvl1pPr>
          </a:lstStyle>
          <a:p>
            <a:endParaRPr lang="en-US"/>
          </a:p>
        </p:txBody>
      </p:sp>
      <p:sp>
        <p:nvSpPr>
          <p:cNvPr id="1031" name="Rectangle 7"/>
          <p:cNvSpPr>
            <a:spLocks noGrp="1" noChangeArrowheads="1"/>
          </p:cNvSpPr>
          <p:nvPr>
            <p:ph type="sldNum" sz="quarter" idx="5"/>
          </p:nvPr>
        </p:nvSpPr>
        <p:spPr bwMode="auto">
          <a:xfrm>
            <a:off x="3971925" y="8831263"/>
            <a:ext cx="3038475" cy="465137"/>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algn="r" defTabSz="931863">
              <a:spcBef>
                <a:spcPct val="0"/>
              </a:spcBef>
              <a:defRPr sz="1200"/>
            </a:lvl1pPr>
          </a:lstStyle>
          <a:p>
            <a:fld id="{CD6814CB-1DE6-4979-9802-62EF39AB1328}" type="slidenum">
              <a:rPr lang="en-US"/>
              <a:pPr/>
              <a:t>‹#›</a:t>
            </a:fld>
            <a:endParaRPr lang="en-US"/>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Times New Roman" pitchFamily="18" charset="0"/>
        <a:ea typeface="+mn-ea"/>
        <a:cs typeface="Times New Roman" pitchFamily="18" charset="0"/>
      </a:defRPr>
    </a:lvl1pPr>
    <a:lvl2pPr marL="457200" algn="l" rtl="0" fontAlgn="base">
      <a:spcBef>
        <a:spcPct val="30000"/>
      </a:spcBef>
      <a:spcAft>
        <a:spcPct val="0"/>
      </a:spcAft>
      <a:defRPr sz="1200" kern="1200">
        <a:solidFill>
          <a:schemeClr val="tx1"/>
        </a:solidFill>
        <a:latin typeface="Times New Roman" pitchFamily="18" charset="0"/>
        <a:ea typeface="+mn-ea"/>
        <a:cs typeface="Times New Roman" pitchFamily="18" charset="0"/>
      </a:defRPr>
    </a:lvl2pPr>
    <a:lvl3pPr marL="914400" algn="l" rtl="0" fontAlgn="base">
      <a:spcBef>
        <a:spcPct val="30000"/>
      </a:spcBef>
      <a:spcAft>
        <a:spcPct val="0"/>
      </a:spcAft>
      <a:defRPr sz="1200" kern="1200">
        <a:solidFill>
          <a:schemeClr val="tx1"/>
        </a:solidFill>
        <a:latin typeface="Times New Roman" pitchFamily="18" charset="0"/>
        <a:ea typeface="+mn-ea"/>
        <a:cs typeface="Times New Roman" pitchFamily="18" charset="0"/>
      </a:defRPr>
    </a:lvl3pPr>
    <a:lvl4pPr marL="1371600" algn="l" rtl="0" fontAlgn="base">
      <a:spcBef>
        <a:spcPct val="30000"/>
      </a:spcBef>
      <a:spcAft>
        <a:spcPct val="0"/>
      </a:spcAft>
      <a:defRPr sz="1200" kern="1200">
        <a:solidFill>
          <a:schemeClr val="tx1"/>
        </a:solidFill>
        <a:latin typeface="Times New Roman" pitchFamily="18" charset="0"/>
        <a:ea typeface="+mn-ea"/>
        <a:cs typeface="Times New Roman" pitchFamily="18" charset="0"/>
      </a:defRPr>
    </a:lvl4pPr>
    <a:lvl5pPr marL="1828800" algn="l" rtl="0" fontAlgn="base">
      <a:spcBef>
        <a:spcPct val="30000"/>
      </a:spcBef>
      <a:spcAft>
        <a:spcPct val="0"/>
      </a:spcAft>
      <a:defRPr sz="1200" kern="1200">
        <a:solidFill>
          <a:schemeClr val="tx1"/>
        </a:solidFill>
        <a:latin typeface="Times New Roman" pitchFamily="18" charset="0"/>
        <a:ea typeface="+mn-ea"/>
        <a:cs typeface="Times New Roman" pitchFamily="18"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9780F57-07F3-4480-9BA0-E2B62ED508C5}" type="slidenum">
              <a:rPr lang="en-US"/>
              <a:pPr/>
              <a:t>1</a:t>
            </a:fld>
            <a:endParaRPr lang="en-US"/>
          </a:p>
        </p:txBody>
      </p:sp>
      <p:sp>
        <p:nvSpPr>
          <p:cNvPr id="95234" name="Rectangle 2"/>
          <p:cNvSpPr>
            <a:spLocks noChangeArrowheads="1" noTextEdit="1"/>
          </p:cNvSpPr>
          <p:nvPr>
            <p:ph type="sldImg"/>
          </p:nvPr>
        </p:nvSpPr>
        <p:spPr>
          <a:ln/>
        </p:spPr>
      </p:sp>
      <p:sp>
        <p:nvSpPr>
          <p:cNvPr id="9523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96671CF-6198-4D8A-98BA-03B5F5A48DC2}" type="slidenum">
              <a:rPr lang="en-US"/>
              <a:pPr/>
              <a:t>10</a:t>
            </a:fld>
            <a:endParaRPr lang="en-US"/>
          </a:p>
        </p:txBody>
      </p:sp>
      <p:sp>
        <p:nvSpPr>
          <p:cNvPr id="30722" name="Rectangle 2"/>
          <p:cNvSpPr>
            <a:spLocks noChangeArrowheads="1" noTextEdit="1"/>
          </p:cNvSpPr>
          <p:nvPr>
            <p:ph type="sldImg"/>
          </p:nvPr>
        </p:nvSpPr>
        <p:spPr>
          <a:ln/>
        </p:spPr>
      </p:sp>
      <p:sp>
        <p:nvSpPr>
          <p:cNvPr id="3072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35F8EFD-9298-41FC-A9E7-B6E4968085B8}" type="slidenum">
              <a:rPr lang="en-US"/>
              <a:pPr/>
              <a:t>11</a:t>
            </a:fld>
            <a:endParaRPr lang="en-US"/>
          </a:p>
        </p:txBody>
      </p:sp>
      <p:sp>
        <p:nvSpPr>
          <p:cNvPr id="141314" name="Rectangle 2"/>
          <p:cNvSpPr>
            <a:spLocks noChangeArrowheads="1" noTextEdit="1"/>
          </p:cNvSpPr>
          <p:nvPr>
            <p:ph type="sldImg"/>
          </p:nvPr>
        </p:nvSpPr>
        <p:spPr>
          <a:ln/>
        </p:spPr>
      </p:sp>
      <p:sp>
        <p:nvSpPr>
          <p:cNvPr id="14131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040C53A-5D71-4678-B25B-2250E1FC39CC}" type="slidenum">
              <a:rPr lang="en-US"/>
              <a:pPr/>
              <a:t>12</a:t>
            </a:fld>
            <a:endParaRPr lang="en-US"/>
          </a:p>
        </p:txBody>
      </p:sp>
      <p:sp>
        <p:nvSpPr>
          <p:cNvPr id="103426" name="Rectangle 2"/>
          <p:cNvSpPr>
            <a:spLocks noChangeArrowheads="1" noTextEdit="1"/>
          </p:cNvSpPr>
          <p:nvPr>
            <p:ph type="sldImg"/>
          </p:nvPr>
        </p:nvSpPr>
        <p:spPr>
          <a:ln/>
        </p:spPr>
      </p:sp>
      <p:sp>
        <p:nvSpPr>
          <p:cNvPr id="10342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202613B-4754-49C2-9726-61809070F8A7}" type="slidenum">
              <a:rPr lang="en-US"/>
              <a:pPr/>
              <a:t>13</a:t>
            </a:fld>
            <a:endParaRPr lang="en-US"/>
          </a:p>
        </p:txBody>
      </p:sp>
      <p:sp>
        <p:nvSpPr>
          <p:cNvPr id="133122" name="Rectangle 2"/>
          <p:cNvSpPr>
            <a:spLocks noChangeArrowheads="1" noTextEdit="1"/>
          </p:cNvSpPr>
          <p:nvPr>
            <p:ph type="sldImg"/>
          </p:nvPr>
        </p:nvSpPr>
        <p:spPr>
          <a:ln/>
        </p:spPr>
      </p:sp>
      <p:sp>
        <p:nvSpPr>
          <p:cNvPr id="133123" name="Rectangle 3"/>
          <p:cNvSpPr>
            <a:spLocks noGrp="1" noChangeArrowheads="1"/>
          </p:cNvSpPr>
          <p:nvPr>
            <p:ph type="body" idx="1"/>
          </p:nvPr>
        </p:nvSpPr>
        <p:spPr>
          <a:xfrm>
            <a:off x="701675" y="4416425"/>
            <a:ext cx="5607050" cy="4183063"/>
          </a:xfrm>
        </p:spPr>
        <p:txBody>
          <a:bodyPr/>
          <a:lstStyle/>
          <a:p>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4D2DBDB-5181-45C1-B68C-6BEC5114B010}" type="slidenum">
              <a:rPr lang="en-US"/>
              <a:pPr/>
              <a:t>14</a:t>
            </a:fld>
            <a:endParaRPr lang="en-US"/>
          </a:p>
        </p:txBody>
      </p:sp>
      <p:sp>
        <p:nvSpPr>
          <p:cNvPr id="131074" name="Rectangle 2"/>
          <p:cNvSpPr>
            <a:spLocks noChangeArrowheads="1" noTextEdit="1"/>
          </p:cNvSpPr>
          <p:nvPr>
            <p:ph type="sldImg"/>
          </p:nvPr>
        </p:nvSpPr>
        <p:spPr>
          <a:ln/>
        </p:spPr>
      </p:sp>
      <p:sp>
        <p:nvSpPr>
          <p:cNvPr id="131075" name="Rectangle 3"/>
          <p:cNvSpPr>
            <a:spLocks noGrp="1" noChangeArrowheads="1"/>
          </p:cNvSpPr>
          <p:nvPr>
            <p:ph type="body" idx="1"/>
          </p:nvPr>
        </p:nvSpPr>
        <p:spPr>
          <a:xfrm>
            <a:off x="701675" y="4416425"/>
            <a:ext cx="5607050" cy="4183063"/>
          </a:xfrm>
        </p:spPr>
        <p:txBody>
          <a:bodyPr/>
          <a:lstStyle/>
          <a:p>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9134650-4918-4311-A1EA-9A57DCFDFD80}" type="slidenum">
              <a:rPr lang="en-US"/>
              <a:pPr/>
              <a:t>15</a:t>
            </a:fld>
            <a:endParaRPr lang="en-US"/>
          </a:p>
        </p:txBody>
      </p:sp>
      <p:sp>
        <p:nvSpPr>
          <p:cNvPr id="129026" name="Rectangle 2"/>
          <p:cNvSpPr>
            <a:spLocks noChangeArrowheads="1" noTextEdit="1"/>
          </p:cNvSpPr>
          <p:nvPr>
            <p:ph type="sldImg"/>
          </p:nvPr>
        </p:nvSpPr>
        <p:spPr>
          <a:ln/>
        </p:spPr>
      </p:sp>
      <p:sp>
        <p:nvSpPr>
          <p:cNvPr id="129027" name="Rectangle 3"/>
          <p:cNvSpPr>
            <a:spLocks noGrp="1" noChangeArrowheads="1"/>
          </p:cNvSpPr>
          <p:nvPr>
            <p:ph type="body" idx="1"/>
          </p:nvPr>
        </p:nvSpPr>
        <p:spPr>
          <a:xfrm>
            <a:off x="701675" y="4416425"/>
            <a:ext cx="5607050" cy="4183063"/>
          </a:xfrm>
        </p:spPr>
        <p:txBody>
          <a:bodyPr/>
          <a:lstStyle/>
          <a:p>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80BB9DB-375D-48CB-8D20-3EF237BE5C97}" type="slidenum">
              <a:rPr lang="en-US"/>
              <a:pPr/>
              <a:t>16</a:t>
            </a:fld>
            <a:endParaRPr lang="en-US"/>
          </a:p>
        </p:txBody>
      </p:sp>
      <p:sp>
        <p:nvSpPr>
          <p:cNvPr id="126978" name="Rectangle 2"/>
          <p:cNvSpPr>
            <a:spLocks noChangeArrowheads="1" noTextEdit="1"/>
          </p:cNvSpPr>
          <p:nvPr>
            <p:ph type="sldImg"/>
          </p:nvPr>
        </p:nvSpPr>
        <p:spPr>
          <a:ln/>
        </p:spPr>
      </p:sp>
      <p:sp>
        <p:nvSpPr>
          <p:cNvPr id="126979" name="Rectangle 3"/>
          <p:cNvSpPr>
            <a:spLocks noGrp="1" noChangeArrowheads="1"/>
          </p:cNvSpPr>
          <p:nvPr>
            <p:ph type="body" idx="1"/>
          </p:nvPr>
        </p:nvSpPr>
        <p:spPr>
          <a:xfrm>
            <a:off x="701675" y="4416425"/>
            <a:ext cx="5607050" cy="4183063"/>
          </a:xfrm>
        </p:spPr>
        <p:txBody>
          <a:bodyPr/>
          <a:lstStyle/>
          <a:p>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2DE9C2D-BE89-4216-9591-190F979505A0}" type="slidenum">
              <a:rPr lang="en-US"/>
              <a:pPr/>
              <a:t>17</a:t>
            </a:fld>
            <a:endParaRPr lang="en-US"/>
          </a:p>
        </p:txBody>
      </p:sp>
      <p:sp>
        <p:nvSpPr>
          <p:cNvPr id="124930" name="Rectangle 2"/>
          <p:cNvSpPr>
            <a:spLocks noChangeArrowheads="1" noTextEdit="1"/>
          </p:cNvSpPr>
          <p:nvPr>
            <p:ph type="sldImg"/>
          </p:nvPr>
        </p:nvSpPr>
        <p:spPr>
          <a:ln/>
        </p:spPr>
      </p:sp>
      <p:sp>
        <p:nvSpPr>
          <p:cNvPr id="124931" name="Rectangle 3"/>
          <p:cNvSpPr>
            <a:spLocks noGrp="1" noChangeArrowheads="1"/>
          </p:cNvSpPr>
          <p:nvPr>
            <p:ph type="body" idx="1"/>
          </p:nvPr>
        </p:nvSpPr>
        <p:spPr>
          <a:xfrm>
            <a:off x="701675" y="4416425"/>
            <a:ext cx="5607050" cy="4183063"/>
          </a:xfrm>
        </p:spPr>
        <p:txBody>
          <a:bodyPr/>
          <a:lstStyle/>
          <a:p>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ADA2EE6-FC62-4630-880A-56239A9FEFA3}" type="slidenum">
              <a:rPr lang="en-US"/>
              <a:pPr/>
              <a:t>18</a:t>
            </a:fld>
            <a:endParaRPr lang="en-US"/>
          </a:p>
        </p:txBody>
      </p:sp>
      <p:sp>
        <p:nvSpPr>
          <p:cNvPr id="104450" name="Rectangle 2"/>
          <p:cNvSpPr>
            <a:spLocks noChangeArrowheads="1" noTextEdit="1"/>
          </p:cNvSpPr>
          <p:nvPr>
            <p:ph type="sldImg"/>
          </p:nvPr>
        </p:nvSpPr>
        <p:spPr>
          <a:ln/>
        </p:spPr>
      </p:sp>
      <p:sp>
        <p:nvSpPr>
          <p:cNvPr id="10445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BEB62D2-B6DD-4E9D-BF39-F1E48EBB6AD9}" type="slidenum">
              <a:rPr lang="en-US"/>
              <a:pPr/>
              <a:t>19</a:t>
            </a:fld>
            <a:endParaRPr lang="en-US"/>
          </a:p>
        </p:txBody>
      </p:sp>
      <p:sp>
        <p:nvSpPr>
          <p:cNvPr id="105474" name="Rectangle 2"/>
          <p:cNvSpPr>
            <a:spLocks noChangeArrowheads="1" noTextEdit="1"/>
          </p:cNvSpPr>
          <p:nvPr>
            <p:ph type="sldImg"/>
          </p:nvPr>
        </p:nvSpPr>
        <p:spPr>
          <a:ln/>
        </p:spPr>
      </p:sp>
      <p:sp>
        <p:nvSpPr>
          <p:cNvPr id="10547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79D81FD-8F68-4461-B4C9-6038650152AA}" type="slidenum">
              <a:rPr lang="en-US"/>
              <a:pPr/>
              <a:t>2</a:t>
            </a:fld>
            <a:endParaRPr lang="en-US"/>
          </a:p>
        </p:txBody>
      </p:sp>
      <p:sp>
        <p:nvSpPr>
          <p:cNvPr id="96258" name="Rectangle 2"/>
          <p:cNvSpPr>
            <a:spLocks noChangeArrowheads="1" noTextEdit="1"/>
          </p:cNvSpPr>
          <p:nvPr>
            <p:ph type="sldImg"/>
          </p:nvPr>
        </p:nvSpPr>
        <p:spPr>
          <a:ln/>
        </p:spPr>
      </p:sp>
      <p:sp>
        <p:nvSpPr>
          <p:cNvPr id="9625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DF6A7AC-96F5-4597-B899-BA17B9255FD1}" type="slidenum">
              <a:rPr lang="en-US"/>
              <a:pPr/>
              <a:t>20</a:t>
            </a:fld>
            <a:endParaRPr lang="en-US"/>
          </a:p>
        </p:txBody>
      </p:sp>
      <p:sp>
        <p:nvSpPr>
          <p:cNvPr id="139266" name="Rectangle 2"/>
          <p:cNvSpPr>
            <a:spLocks noChangeArrowheads="1" noTextEdit="1"/>
          </p:cNvSpPr>
          <p:nvPr>
            <p:ph type="sldImg"/>
          </p:nvPr>
        </p:nvSpPr>
        <p:spPr>
          <a:ln/>
        </p:spPr>
      </p:sp>
      <p:sp>
        <p:nvSpPr>
          <p:cNvPr id="13926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09730CB-C8FE-47F9-B892-778160FB8C0C}" type="slidenum">
              <a:rPr lang="en-US"/>
              <a:pPr/>
              <a:t>21</a:t>
            </a:fld>
            <a:endParaRPr lang="en-US"/>
          </a:p>
        </p:txBody>
      </p:sp>
      <p:sp>
        <p:nvSpPr>
          <p:cNvPr id="107522" name="Rectangle 2"/>
          <p:cNvSpPr>
            <a:spLocks noChangeArrowheads="1" noTextEdit="1"/>
          </p:cNvSpPr>
          <p:nvPr>
            <p:ph type="sldImg"/>
          </p:nvPr>
        </p:nvSpPr>
        <p:spPr>
          <a:ln/>
        </p:spPr>
      </p:sp>
      <p:sp>
        <p:nvSpPr>
          <p:cNvPr id="10752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9436437-6072-47C6-9179-998803D66F15}" type="slidenum">
              <a:rPr lang="en-US"/>
              <a:pPr/>
              <a:t>22</a:t>
            </a:fld>
            <a:endParaRPr lang="en-US"/>
          </a:p>
        </p:txBody>
      </p:sp>
      <p:sp>
        <p:nvSpPr>
          <p:cNvPr id="108546" name="Rectangle 2"/>
          <p:cNvSpPr>
            <a:spLocks noChangeArrowheads="1" noTextEdit="1"/>
          </p:cNvSpPr>
          <p:nvPr>
            <p:ph type="sldImg"/>
          </p:nvPr>
        </p:nvSpPr>
        <p:spPr>
          <a:ln/>
        </p:spPr>
      </p:sp>
      <p:sp>
        <p:nvSpPr>
          <p:cNvPr id="10854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14D9A5B-1E31-4244-B451-4F258EED557B}" type="slidenum">
              <a:rPr lang="en-US"/>
              <a:pPr/>
              <a:t>23</a:t>
            </a:fld>
            <a:endParaRPr lang="en-US"/>
          </a:p>
        </p:txBody>
      </p:sp>
      <p:sp>
        <p:nvSpPr>
          <p:cNvPr id="109570" name="Rectangle 2"/>
          <p:cNvSpPr>
            <a:spLocks noChangeArrowheads="1" noTextEdit="1"/>
          </p:cNvSpPr>
          <p:nvPr>
            <p:ph type="sldImg"/>
          </p:nvPr>
        </p:nvSpPr>
        <p:spPr>
          <a:ln/>
        </p:spPr>
      </p:sp>
      <p:sp>
        <p:nvSpPr>
          <p:cNvPr id="10957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3BF2DBB-3DCC-41B5-9AC1-8FF981454031}" type="slidenum">
              <a:rPr lang="en-US"/>
              <a:pPr/>
              <a:t>24</a:t>
            </a:fld>
            <a:endParaRPr lang="en-US"/>
          </a:p>
        </p:txBody>
      </p:sp>
      <p:sp>
        <p:nvSpPr>
          <p:cNvPr id="110594" name="Rectangle 2"/>
          <p:cNvSpPr>
            <a:spLocks noChangeArrowheads="1" noTextEdit="1"/>
          </p:cNvSpPr>
          <p:nvPr>
            <p:ph type="sldImg"/>
          </p:nvPr>
        </p:nvSpPr>
        <p:spPr>
          <a:ln/>
        </p:spPr>
      </p:sp>
      <p:sp>
        <p:nvSpPr>
          <p:cNvPr id="11059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AD6C238-3345-4DC7-B087-37F4CE280250}" type="slidenum">
              <a:rPr lang="en-US"/>
              <a:pPr/>
              <a:t>25</a:t>
            </a:fld>
            <a:endParaRPr lang="en-US"/>
          </a:p>
        </p:txBody>
      </p:sp>
      <p:sp>
        <p:nvSpPr>
          <p:cNvPr id="106498" name="Rectangle 2"/>
          <p:cNvSpPr>
            <a:spLocks noChangeArrowheads="1" noTextEdit="1"/>
          </p:cNvSpPr>
          <p:nvPr>
            <p:ph type="sldImg"/>
          </p:nvPr>
        </p:nvSpPr>
        <p:spPr>
          <a:ln/>
        </p:spPr>
      </p:sp>
      <p:sp>
        <p:nvSpPr>
          <p:cNvPr id="10649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B081DF6-C0A8-4C7E-9A01-CF79F1C2BC42}" type="slidenum">
              <a:rPr lang="en-US"/>
              <a:pPr/>
              <a:t>26</a:t>
            </a:fld>
            <a:endParaRPr lang="en-US"/>
          </a:p>
        </p:txBody>
      </p:sp>
      <p:sp>
        <p:nvSpPr>
          <p:cNvPr id="69634" name="Rectangle 2"/>
          <p:cNvSpPr>
            <a:spLocks noChangeArrowheads="1" noTextEdit="1"/>
          </p:cNvSpPr>
          <p:nvPr>
            <p:ph type="sldImg"/>
          </p:nvPr>
        </p:nvSpPr>
        <p:spPr>
          <a:ln/>
        </p:spPr>
      </p:sp>
      <p:sp>
        <p:nvSpPr>
          <p:cNvPr id="69635" name="Rectangle 3"/>
          <p:cNvSpPr>
            <a:spLocks noGrp="1" noChangeArrowheads="1"/>
          </p:cNvSpPr>
          <p:nvPr>
            <p:ph type="body" idx="1"/>
          </p:nvPr>
        </p:nvSpPr>
        <p:spPr>
          <a:xfrm>
            <a:off x="701675" y="4416425"/>
            <a:ext cx="5607050" cy="4183063"/>
          </a:xfrm>
        </p:spPr>
        <p:txBody>
          <a:bodyPr/>
          <a:lstStyle/>
          <a:p>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813EE8C-71E1-4A67-AB80-4C7B7D62BAFB}" type="slidenum">
              <a:rPr lang="en-US"/>
              <a:pPr/>
              <a:t>27</a:t>
            </a:fld>
            <a:endParaRPr lang="en-US"/>
          </a:p>
        </p:txBody>
      </p:sp>
      <p:sp>
        <p:nvSpPr>
          <p:cNvPr id="135170" name="Rectangle 2"/>
          <p:cNvSpPr>
            <a:spLocks noChangeArrowheads="1" noTextEdit="1"/>
          </p:cNvSpPr>
          <p:nvPr>
            <p:ph type="sldImg"/>
          </p:nvPr>
        </p:nvSpPr>
        <p:spPr>
          <a:ln/>
        </p:spPr>
      </p:sp>
      <p:sp>
        <p:nvSpPr>
          <p:cNvPr id="135171" name="Rectangle 3"/>
          <p:cNvSpPr>
            <a:spLocks noGrp="1" noChangeArrowheads="1"/>
          </p:cNvSpPr>
          <p:nvPr>
            <p:ph type="body" idx="1"/>
          </p:nvPr>
        </p:nvSpPr>
        <p:spPr>
          <a:xfrm>
            <a:off x="701675" y="4416425"/>
            <a:ext cx="5607050" cy="4183063"/>
          </a:xfrm>
        </p:spPr>
        <p:txBody>
          <a:bodyPr/>
          <a:lstStyle/>
          <a:p>
            <a:endParaRPr 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B5B0DF2-709D-4165-8FA8-E5AC40B64EB5}" type="slidenum">
              <a:rPr lang="en-US"/>
              <a:pPr/>
              <a:t>28</a:t>
            </a:fld>
            <a:endParaRPr lang="en-US"/>
          </a:p>
        </p:txBody>
      </p:sp>
      <p:sp>
        <p:nvSpPr>
          <p:cNvPr id="71682" name="Rectangle 2"/>
          <p:cNvSpPr>
            <a:spLocks noChangeArrowheads="1" noTextEdit="1"/>
          </p:cNvSpPr>
          <p:nvPr>
            <p:ph type="sldImg"/>
          </p:nvPr>
        </p:nvSpPr>
        <p:spPr>
          <a:ln/>
        </p:spPr>
      </p:sp>
      <p:sp>
        <p:nvSpPr>
          <p:cNvPr id="71683" name="Rectangle 3"/>
          <p:cNvSpPr>
            <a:spLocks noGrp="1" noChangeArrowheads="1"/>
          </p:cNvSpPr>
          <p:nvPr>
            <p:ph type="body" idx="1"/>
          </p:nvPr>
        </p:nvSpPr>
        <p:spPr>
          <a:xfrm>
            <a:off x="701675" y="4416425"/>
            <a:ext cx="5607050" cy="4183063"/>
          </a:xfrm>
        </p:spPr>
        <p:txBody>
          <a:bodyPr/>
          <a:lstStyle/>
          <a:p>
            <a:endParaRPr 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4AC2291-C57C-4D47-86BB-F9823AA1D333}" type="slidenum">
              <a:rPr lang="en-US"/>
              <a:pPr/>
              <a:t>29</a:t>
            </a:fld>
            <a:endParaRPr lang="en-US"/>
          </a:p>
        </p:txBody>
      </p:sp>
      <p:sp>
        <p:nvSpPr>
          <p:cNvPr id="73730" name="Rectangle 2"/>
          <p:cNvSpPr>
            <a:spLocks noChangeArrowheads="1" noTextEdit="1"/>
          </p:cNvSpPr>
          <p:nvPr>
            <p:ph type="sldImg"/>
          </p:nvPr>
        </p:nvSpPr>
        <p:spPr>
          <a:ln/>
        </p:spPr>
      </p:sp>
      <p:sp>
        <p:nvSpPr>
          <p:cNvPr id="73731" name="Rectangle 3"/>
          <p:cNvSpPr>
            <a:spLocks noGrp="1" noChangeArrowheads="1"/>
          </p:cNvSpPr>
          <p:nvPr>
            <p:ph type="body" idx="1"/>
          </p:nvPr>
        </p:nvSpPr>
        <p:spPr>
          <a:xfrm>
            <a:off x="701675" y="4416425"/>
            <a:ext cx="5607050" cy="4183063"/>
          </a:xfrm>
        </p:spPr>
        <p:txBody>
          <a:bodyPr/>
          <a:lstStyle/>
          <a:p>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3CFD19F-E955-4BB8-89CF-59C46809CBC7}" type="slidenum">
              <a:rPr lang="en-US"/>
              <a:pPr/>
              <a:t>3</a:t>
            </a:fld>
            <a:endParaRPr lang="en-US"/>
          </a:p>
        </p:txBody>
      </p:sp>
      <p:sp>
        <p:nvSpPr>
          <p:cNvPr id="97282" name="Rectangle 2"/>
          <p:cNvSpPr>
            <a:spLocks noChangeArrowheads="1" noTextEdit="1"/>
          </p:cNvSpPr>
          <p:nvPr>
            <p:ph type="sldImg"/>
          </p:nvPr>
        </p:nvSpPr>
        <p:spPr>
          <a:ln/>
        </p:spPr>
      </p:sp>
      <p:sp>
        <p:nvSpPr>
          <p:cNvPr id="9728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E9CD473-B2B9-4AA7-AD90-3AAE9CC9B74D}" type="slidenum">
              <a:rPr lang="en-US"/>
              <a:pPr/>
              <a:t>30</a:t>
            </a:fld>
            <a:endParaRPr lang="en-US"/>
          </a:p>
        </p:txBody>
      </p:sp>
      <p:sp>
        <p:nvSpPr>
          <p:cNvPr id="75778" name="Rectangle 2"/>
          <p:cNvSpPr>
            <a:spLocks noChangeArrowheads="1" noTextEdit="1"/>
          </p:cNvSpPr>
          <p:nvPr>
            <p:ph type="sldImg"/>
          </p:nvPr>
        </p:nvSpPr>
        <p:spPr>
          <a:ln/>
        </p:spPr>
      </p:sp>
      <p:sp>
        <p:nvSpPr>
          <p:cNvPr id="75779" name="Rectangle 3"/>
          <p:cNvSpPr>
            <a:spLocks noGrp="1" noChangeArrowheads="1"/>
          </p:cNvSpPr>
          <p:nvPr>
            <p:ph type="body" idx="1"/>
          </p:nvPr>
        </p:nvSpPr>
        <p:spPr>
          <a:xfrm>
            <a:off x="701675" y="4416425"/>
            <a:ext cx="5607050" cy="4183063"/>
          </a:xfrm>
        </p:spPr>
        <p:txBody>
          <a:bodyPr/>
          <a:lstStyle/>
          <a:p>
            <a:endParaRPr 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7BBD66D-5C22-4D14-88A2-89158BF2408C}" type="slidenum">
              <a:rPr lang="en-US"/>
              <a:pPr/>
              <a:t>31</a:t>
            </a:fld>
            <a:endParaRPr lang="en-US"/>
          </a:p>
        </p:txBody>
      </p:sp>
      <p:sp>
        <p:nvSpPr>
          <p:cNvPr id="77826" name="Rectangle 2"/>
          <p:cNvSpPr>
            <a:spLocks noChangeArrowheads="1" noTextEdit="1"/>
          </p:cNvSpPr>
          <p:nvPr>
            <p:ph type="sldImg"/>
          </p:nvPr>
        </p:nvSpPr>
        <p:spPr>
          <a:ln/>
        </p:spPr>
      </p:sp>
      <p:sp>
        <p:nvSpPr>
          <p:cNvPr id="77827" name="Rectangle 3"/>
          <p:cNvSpPr>
            <a:spLocks noGrp="1" noChangeArrowheads="1"/>
          </p:cNvSpPr>
          <p:nvPr>
            <p:ph type="body" idx="1"/>
          </p:nvPr>
        </p:nvSpPr>
        <p:spPr>
          <a:xfrm>
            <a:off x="701675" y="4416425"/>
            <a:ext cx="5607050" cy="4183063"/>
          </a:xfrm>
        </p:spPr>
        <p:txBody>
          <a:bodyPr/>
          <a:lstStyle/>
          <a:p>
            <a:endParaRPr 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35C9A03-0800-4A34-A005-DB55A5BC69C7}" type="slidenum">
              <a:rPr lang="en-US"/>
              <a:pPr/>
              <a:t>32</a:t>
            </a:fld>
            <a:endParaRPr lang="en-US"/>
          </a:p>
        </p:txBody>
      </p:sp>
      <p:sp>
        <p:nvSpPr>
          <p:cNvPr id="79874" name="Rectangle 2"/>
          <p:cNvSpPr>
            <a:spLocks noChangeArrowheads="1" noTextEdit="1"/>
          </p:cNvSpPr>
          <p:nvPr>
            <p:ph type="sldImg"/>
          </p:nvPr>
        </p:nvSpPr>
        <p:spPr>
          <a:ln/>
        </p:spPr>
      </p:sp>
      <p:sp>
        <p:nvSpPr>
          <p:cNvPr id="79875" name="Rectangle 3"/>
          <p:cNvSpPr>
            <a:spLocks noGrp="1" noChangeArrowheads="1"/>
          </p:cNvSpPr>
          <p:nvPr>
            <p:ph type="body" idx="1"/>
          </p:nvPr>
        </p:nvSpPr>
        <p:spPr>
          <a:xfrm>
            <a:off x="701675" y="4416425"/>
            <a:ext cx="5607050" cy="4183063"/>
          </a:xfrm>
        </p:spPr>
        <p:txBody>
          <a:bodyPr/>
          <a:lstStyle/>
          <a:p>
            <a:endParaRPr 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7978574-7D31-49AB-AEE5-23195314B2E5}" type="slidenum">
              <a:rPr lang="en-US"/>
              <a:pPr/>
              <a:t>33</a:t>
            </a:fld>
            <a:endParaRPr lang="en-US"/>
          </a:p>
        </p:txBody>
      </p:sp>
      <p:sp>
        <p:nvSpPr>
          <p:cNvPr id="81922" name="Rectangle 2"/>
          <p:cNvSpPr>
            <a:spLocks noChangeArrowheads="1" noTextEdit="1"/>
          </p:cNvSpPr>
          <p:nvPr>
            <p:ph type="sldImg"/>
          </p:nvPr>
        </p:nvSpPr>
        <p:spPr>
          <a:ln/>
        </p:spPr>
      </p:sp>
      <p:sp>
        <p:nvSpPr>
          <p:cNvPr id="81923" name="Rectangle 3"/>
          <p:cNvSpPr>
            <a:spLocks noGrp="1" noChangeArrowheads="1"/>
          </p:cNvSpPr>
          <p:nvPr>
            <p:ph type="body" idx="1"/>
          </p:nvPr>
        </p:nvSpPr>
        <p:spPr>
          <a:xfrm>
            <a:off x="701675" y="4416425"/>
            <a:ext cx="5607050" cy="4183063"/>
          </a:xfrm>
        </p:spPr>
        <p:txBody>
          <a:bodyPr/>
          <a:lstStyle/>
          <a:p>
            <a:endParaRPr 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B95C8D4-4BD7-49B8-AF30-5AD8119255AE}" type="slidenum">
              <a:rPr lang="en-US"/>
              <a:pPr/>
              <a:t>34</a:t>
            </a:fld>
            <a:endParaRPr lang="en-US"/>
          </a:p>
        </p:txBody>
      </p:sp>
      <p:sp>
        <p:nvSpPr>
          <p:cNvPr id="83970" name="Rectangle 2"/>
          <p:cNvSpPr>
            <a:spLocks noChangeArrowheads="1" noTextEdit="1"/>
          </p:cNvSpPr>
          <p:nvPr>
            <p:ph type="sldImg"/>
          </p:nvPr>
        </p:nvSpPr>
        <p:spPr>
          <a:ln/>
        </p:spPr>
      </p:sp>
      <p:sp>
        <p:nvSpPr>
          <p:cNvPr id="83971" name="Rectangle 3"/>
          <p:cNvSpPr>
            <a:spLocks noGrp="1" noChangeArrowheads="1"/>
          </p:cNvSpPr>
          <p:nvPr>
            <p:ph type="body" idx="1"/>
          </p:nvPr>
        </p:nvSpPr>
        <p:spPr>
          <a:xfrm>
            <a:off x="701675" y="4416425"/>
            <a:ext cx="5607050" cy="4183063"/>
          </a:xfrm>
        </p:spPr>
        <p:txBody>
          <a:bodyPr/>
          <a:lstStyle/>
          <a:p>
            <a:endParaRPr 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2FD135D-B158-4A90-A1F9-338BE4A4BF44}" type="slidenum">
              <a:rPr lang="en-US"/>
              <a:pPr/>
              <a:t>35</a:t>
            </a:fld>
            <a:endParaRPr lang="en-US"/>
          </a:p>
        </p:txBody>
      </p:sp>
      <p:sp>
        <p:nvSpPr>
          <p:cNvPr id="137218" name="Rectangle 2"/>
          <p:cNvSpPr>
            <a:spLocks noChangeArrowheads="1" noTextEdit="1"/>
          </p:cNvSpPr>
          <p:nvPr>
            <p:ph type="sldImg"/>
          </p:nvPr>
        </p:nvSpPr>
        <p:spPr>
          <a:ln/>
        </p:spPr>
      </p:sp>
      <p:sp>
        <p:nvSpPr>
          <p:cNvPr id="137219" name="Rectangle 3"/>
          <p:cNvSpPr>
            <a:spLocks noGrp="1" noChangeArrowheads="1"/>
          </p:cNvSpPr>
          <p:nvPr>
            <p:ph type="body" idx="1"/>
          </p:nvPr>
        </p:nvSpPr>
        <p:spPr>
          <a:xfrm>
            <a:off x="701675" y="4416425"/>
            <a:ext cx="5607050" cy="4183063"/>
          </a:xfrm>
        </p:spPr>
        <p:txBody>
          <a:bodyPr/>
          <a:lstStyle/>
          <a:p>
            <a:endParaRPr lang="en-US"/>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EBBB8C8-7167-4580-908A-0419A9BC0477}" type="slidenum">
              <a:rPr lang="en-US"/>
              <a:pPr/>
              <a:t>36</a:t>
            </a:fld>
            <a:endParaRPr lang="en-US"/>
          </a:p>
        </p:txBody>
      </p:sp>
      <p:sp>
        <p:nvSpPr>
          <p:cNvPr id="86018" name="Rectangle 2"/>
          <p:cNvSpPr>
            <a:spLocks noChangeArrowheads="1" noTextEdit="1"/>
          </p:cNvSpPr>
          <p:nvPr>
            <p:ph type="sldImg"/>
          </p:nvPr>
        </p:nvSpPr>
        <p:spPr>
          <a:ln/>
        </p:spPr>
      </p:sp>
      <p:sp>
        <p:nvSpPr>
          <p:cNvPr id="86019" name="Rectangle 3"/>
          <p:cNvSpPr>
            <a:spLocks noGrp="1" noChangeArrowheads="1"/>
          </p:cNvSpPr>
          <p:nvPr>
            <p:ph type="body" idx="1"/>
          </p:nvPr>
        </p:nvSpPr>
        <p:spPr>
          <a:xfrm>
            <a:off x="701675" y="4416425"/>
            <a:ext cx="5607050" cy="4183063"/>
          </a:xfrm>
        </p:spPr>
        <p:txBody>
          <a:bodyPr/>
          <a:lstStyle/>
          <a:p>
            <a:endParaRPr lang="en-US"/>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A42BF0F-71CF-4AA4-9E2C-5AD4168C3BCA}" type="slidenum">
              <a:rPr lang="en-US"/>
              <a:pPr/>
              <a:t>37</a:t>
            </a:fld>
            <a:endParaRPr lang="en-US"/>
          </a:p>
        </p:txBody>
      </p:sp>
      <p:sp>
        <p:nvSpPr>
          <p:cNvPr id="88066" name="Rectangle 2"/>
          <p:cNvSpPr>
            <a:spLocks noChangeArrowheads="1" noTextEdit="1"/>
          </p:cNvSpPr>
          <p:nvPr>
            <p:ph type="sldImg"/>
          </p:nvPr>
        </p:nvSpPr>
        <p:spPr>
          <a:ln/>
        </p:spPr>
      </p:sp>
      <p:sp>
        <p:nvSpPr>
          <p:cNvPr id="88067" name="Rectangle 3"/>
          <p:cNvSpPr>
            <a:spLocks noGrp="1" noChangeArrowheads="1"/>
          </p:cNvSpPr>
          <p:nvPr>
            <p:ph type="body" idx="1"/>
          </p:nvPr>
        </p:nvSpPr>
        <p:spPr>
          <a:xfrm>
            <a:off x="701675" y="4416425"/>
            <a:ext cx="5607050" cy="4183063"/>
          </a:xfrm>
        </p:spPr>
        <p:txBody>
          <a:bodyPr/>
          <a:lstStyle/>
          <a:p>
            <a:endParaRPr lang="en-US"/>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12E20FB-7A2D-428B-8A61-12745D710029}" type="slidenum">
              <a:rPr lang="en-US"/>
              <a:pPr/>
              <a:t>38</a:t>
            </a:fld>
            <a:endParaRPr lang="en-US"/>
          </a:p>
        </p:txBody>
      </p:sp>
      <p:sp>
        <p:nvSpPr>
          <p:cNvPr id="90114" name="Rectangle 2"/>
          <p:cNvSpPr>
            <a:spLocks noChangeArrowheads="1" noTextEdit="1"/>
          </p:cNvSpPr>
          <p:nvPr>
            <p:ph type="sldImg"/>
          </p:nvPr>
        </p:nvSpPr>
        <p:spPr>
          <a:ln/>
        </p:spPr>
      </p:sp>
      <p:sp>
        <p:nvSpPr>
          <p:cNvPr id="90115" name="Rectangle 3"/>
          <p:cNvSpPr>
            <a:spLocks noGrp="1" noChangeArrowheads="1"/>
          </p:cNvSpPr>
          <p:nvPr>
            <p:ph type="body" idx="1"/>
          </p:nvPr>
        </p:nvSpPr>
        <p:spPr>
          <a:xfrm>
            <a:off x="701675" y="4416425"/>
            <a:ext cx="5607050" cy="4183063"/>
          </a:xfrm>
        </p:spPr>
        <p:txBody>
          <a:bodyPr/>
          <a:lstStyle/>
          <a:p>
            <a:endParaRPr lang="en-US"/>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947A8F9-096F-4C8D-9AF3-E7E72C701F01}" type="slidenum">
              <a:rPr lang="en-US"/>
              <a:pPr/>
              <a:t>39</a:t>
            </a:fld>
            <a:endParaRPr lang="en-US"/>
          </a:p>
        </p:txBody>
      </p:sp>
      <p:sp>
        <p:nvSpPr>
          <p:cNvPr id="92162" name="Rectangle 2"/>
          <p:cNvSpPr>
            <a:spLocks noChangeArrowheads="1" noTextEdit="1"/>
          </p:cNvSpPr>
          <p:nvPr>
            <p:ph type="sldImg"/>
          </p:nvPr>
        </p:nvSpPr>
        <p:spPr>
          <a:ln/>
        </p:spPr>
      </p:sp>
      <p:sp>
        <p:nvSpPr>
          <p:cNvPr id="92163" name="Rectangle 3"/>
          <p:cNvSpPr>
            <a:spLocks noGrp="1" noChangeArrowheads="1"/>
          </p:cNvSpPr>
          <p:nvPr>
            <p:ph type="body" idx="1"/>
          </p:nvPr>
        </p:nvSpPr>
        <p:spPr>
          <a:xfrm>
            <a:off x="701675" y="4416425"/>
            <a:ext cx="5607050" cy="4183063"/>
          </a:xfrm>
        </p:spPr>
        <p:txBody>
          <a:bodyPr/>
          <a:lstStyle/>
          <a:p>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9C1C62F-59EE-4E29-9B8E-9939AA99BB1E}" type="slidenum">
              <a:rPr lang="en-US"/>
              <a:pPr/>
              <a:t>4</a:t>
            </a:fld>
            <a:endParaRPr lang="en-US"/>
          </a:p>
        </p:txBody>
      </p:sp>
      <p:sp>
        <p:nvSpPr>
          <p:cNvPr id="98306" name="Rectangle 2"/>
          <p:cNvSpPr>
            <a:spLocks noChangeArrowheads="1" noTextEdit="1"/>
          </p:cNvSpPr>
          <p:nvPr>
            <p:ph type="sldImg"/>
          </p:nvPr>
        </p:nvSpPr>
        <p:spPr>
          <a:ln/>
        </p:spPr>
      </p:sp>
      <p:sp>
        <p:nvSpPr>
          <p:cNvPr id="9830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45C3CA3-170D-4F7B-AC80-5E0F0070C05F}" type="slidenum">
              <a:rPr lang="en-US"/>
              <a:pPr/>
              <a:t>40</a:t>
            </a:fld>
            <a:endParaRPr lang="en-US"/>
          </a:p>
        </p:txBody>
      </p:sp>
      <p:sp>
        <p:nvSpPr>
          <p:cNvPr id="94210" name="Rectangle 2"/>
          <p:cNvSpPr>
            <a:spLocks noChangeArrowheads="1" noTextEdit="1"/>
          </p:cNvSpPr>
          <p:nvPr>
            <p:ph type="sldImg"/>
          </p:nvPr>
        </p:nvSpPr>
        <p:spPr>
          <a:ln/>
        </p:spPr>
      </p:sp>
      <p:sp>
        <p:nvSpPr>
          <p:cNvPr id="94211" name="Rectangle 3"/>
          <p:cNvSpPr>
            <a:spLocks noGrp="1" noChangeArrowheads="1"/>
          </p:cNvSpPr>
          <p:nvPr>
            <p:ph type="body" idx="1"/>
          </p:nvPr>
        </p:nvSpPr>
        <p:spPr>
          <a:xfrm>
            <a:off x="701675" y="4416425"/>
            <a:ext cx="5607050" cy="4183063"/>
          </a:xfrm>
        </p:spPr>
        <p:txBody>
          <a:bodyPr/>
          <a:lstStyle/>
          <a:p>
            <a:endParaRPr lang="en-US"/>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0049B17-7E84-495B-AFC5-233F2BDC27B0}" type="slidenum">
              <a:rPr lang="en-US"/>
              <a:pPr/>
              <a:t>41</a:t>
            </a:fld>
            <a:endParaRPr lang="en-US"/>
          </a:p>
        </p:txBody>
      </p:sp>
      <p:sp>
        <p:nvSpPr>
          <p:cNvPr id="120834" name="Rectangle 2"/>
          <p:cNvSpPr>
            <a:spLocks noChangeArrowheads="1" noTextEdit="1"/>
          </p:cNvSpPr>
          <p:nvPr>
            <p:ph type="sldImg"/>
          </p:nvPr>
        </p:nvSpPr>
        <p:spPr>
          <a:ln/>
        </p:spPr>
      </p:sp>
      <p:sp>
        <p:nvSpPr>
          <p:cNvPr id="120835" name="Rectangle 3"/>
          <p:cNvSpPr>
            <a:spLocks noGrp="1" noChangeArrowheads="1"/>
          </p:cNvSpPr>
          <p:nvPr>
            <p:ph type="body" idx="1"/>
          </p:nvPr>
        </p:nvSpPr>
        <p:spPr>
          <a:xfrm>
            <a:off x="701675" y="4416425"/>
            <a:ext cx="5607050" cy="4183063"/>
          </a:xfrm>
        </p:spPr>
        <p:txBody>
          <a:bodyPr/>
          <a:lstStyle/>
          <a:p>
            <a:endParaRPr lang="en-US"/>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9442FDE-AE2E-4DA9-9249-9CC05782827F}" type="slidenum">
              <a:rPr lang="en-US"/>
              <a:pPr/>
              <a:t>42</a:t>
            </a:fld>
            <a:endParaRPr lang="en-US"/>
          </a:p>
        </p:txBody>
      </p:sp>
      <p:sp>
        <p:nvSpPr>
          <p:cNvPr id="122882" name="Rectangle 2"/>
          <p:cNvSpPr>
            <a:spLocks noChangeArrowheads="1" noTextEdit="1"/>
          </p:cNvSpPr>
          <p:nvPr>
            <p:ph type="sldImg"/>
          </p:nvPr>
        </p:nvSpPr>
        <p:spPr>
          <a:ln/>
        </p:spPr>
      </p:sp>
      <p:sp>
        <p:nvSpPr>
          <p:cNvPr id="122883" name="Rectangle 3"/>
          <p:cNvSpPr>
            <a:spLocks noGrp="1" noChangeArrowheads="1"/>
          </p:cNvSpPr>
          <p:nvPr>
            <p:ph type="body" idx="1"/>
          </p:nvPr>
        </p:nvSpPr>
        <p:spPr>
          <a:xfrm>
            <a:off x="701675" y="4416425"/>
            <a:ext cx="5607050" cy="4183063"/>
          </a:xfrm>
        </p:spPr>
        <p:txBody>
          <a:bodyPr/>
          <a:lstStyle/>
          <a:p>
            <a:endParaRPr lang="en-US"/>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3383679-1FEF-4608-B061-EF133A736C0F}" type="slidenum">
              <a:rPr lang="en-US"/>
              <a:pPr/>
              <a:t>43</a:t>
            </a:fld>
            <a:endParaRPr lang="en-US"/>
          </a:p>
        </p:txBody>
      </p:sp>
      <p:sp>
        <p:nvSpPr>
          <p:cNvPr id="111618" name="Rectangle 2"/>
          <p:cNvSpPr>
            <a:spLocks noChangeArrowheads="1" noTextEdit="1"/>
          </p:cNvSpPr>
          <p:nvPr>
            <p:ph type="sldImg"/>
          </p:nvPr>
        </p:nvSpPr>
        <p:spPr>
          <a:ln/>
        </p:spPr>
      </p:sp>
      <p:sp>
        <p:nvSpPr>
          <p:cNvPr id="11161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798875B-2B01-4BE1-B985-592C795DB95B}" type="slidenum">
              <a:rPr lang="en-US"/>
              <a:pPr/>
              <a:t>44</a:t>
            </a:fld>
            <a:endParaRPr lang="en-US"/>
          </a:p>
        </p:txBody>
      </p:sp>
      <p:sp>
        <p:nvSpPr>
          <p:cNvPr id="112642" name="Rectangle 2"/>
          <p:cNvSpPr>
            <a:spLocks noChangeArrowheads="1" noTextEdit="1"/>
          </p:cNvSpPr>
          <p:nvPr>
            <p:ph type="sldImg"/>
          </p:nvPr>
        </p:nvSpPr>
        <p:spPr>
          <a:ln/>
        </p:spPr>
      </p:sp>
      <p:sp>
        <p:nvSpPr>
          <p:cNvPr id="11264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5981C88-95FE-4C0E-B3B8-AD631D8AE334}" type="slidenum">
              <a:rPr lang="en-US"/>
              <a:pPr/>
              <a:t>45</a:t>
            </a:fld>
            <a:endParaRPr lang="en-US"/>
          </a:p>
        </p:txBody>
      </p:sp>
      <p:sp>
        <p:nvSpPr>
          <p:cNvPr id="113666" name="Rectangle 2"/>
          <p:cNvSpPr>
            <a:spLocks noChangeArrowheads="1" noTextEdit="1"/>
          </p:cNvSpPr>
          <p:nvPr>
            <p:ph type="sldImg"/>
          </p:nvPr>
        </p:nvSpPr>
        <p:spPr>
          <a:ln/>
        </p:spPr>
      </p:sp>
      <p:sp>
        <p:nvSpPr>
          <p:cNvPr id="11366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6A722EC-5180-4111-964C-C55ED64FEB89}" type="slidenum">
              <a:rPr lang="en-US"/>
              <a:pPr/>
              <a:t>46</a:t>
            </a:fld>
            <a:endParaRPr lang="en-US"/>
          </a:p>
        </p:txBody>
      </p:sp>
      <p:sp>
        <p:nvSpPr>
          <p:cNvPr id="114690" name="Rectangle 2"/>
          <p:cNvSpPr>
            <a:spLocks noChangeArrowheads="1" noTextEdit="1"/>
          </p:cNvSpPr>
          <p:nvPr>
            <p:ph type="sldImg"/>
          </p:nvPr>
        </p:nvSpPr>
        <p:spPr>
          <a:ln/>
        </p:spPr>
      </p:sp>
      <p:sp>
        <p:nvSpPr>
          <p:cNvPr id="11469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D9C0857-5194-498C-B7F1-8FE1C5B6A3CE}" type="slidenum">
              <a:rPr lang="en-US"/>
              <a:pPr/>
              <a:t>47</a:t>
            </a:fld>
            <a:endParaRPr lang="en-US"/>
          </a:p>
        </p:txBody>
      </p:sp>
      <p:sp>
        <p:nvSpPr>
          <p:cNvPr id="115714" name="Rectangle 2"/>
          <p:cNvSpPr>
            <a:spLocks noChangeArrowheads="1" noTextEdit="1"/>
          </p:cNvSpPr>
          <p:nvPr>
            <p:ph type="sldImg"/>
          </p:nvPr>
        </p:nvSpPr>
        <p:spPr>
          <a:ln/>
        </p:spPr>
      </p:sp>
      <p:sp>
        <p:nvSpPr>
          <p:cNvPr id="11571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5C01C01-E842-4D7C-9844-58E2BE918C76}" type="slidenum">
              <a:rPr lang="en-US"/>
              <a:pPr/>
              <a:t>48</a:t>
            </a:fld>
            <a:endParaRPr lang="en-US"/>
          </a:p>
        </p:txBody>
      </p:sp>
      <p:sp>
        <p:nvSpPr>
          <p:cNvPr id="116738" name="Rectangle 2"/>
          <p:cNvSpPr>
            <a:spLocks noChangeArrowheads="1" noTextEdit="1"/>
          </p:cNvSpPr>
          <p:nvPr>
            <p:ph type="sldImg"/>
          </p:nvPr>
        </p:nvSpPr>
        <p:spPr>
          <a:ln/>
        </p:spPr>
      </p:sp>
      <p:sp>
        <p:nvSpPr>
          <p:cNvPr id="11673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938C6D8-9E9B-4D88-92D1-81D5112B145B}" type="slidenum">
              <a:rPr lang="en-US"/>
              <a:pPr/>
              <a:t>49</a:t>
            </a:fld>
            <a:endParaRPr lang="en-US"/>
          </a:p>
        </p:txBody>
      </p:sp>
      <p:sp>
        <p:nvSpPr>
          <p:cNvPr id="117762" name="Rectangle 2"/>
          <p:cNvSpPr>
            <a:spLocks noChangeArrowheads="1" noTextEdit="1"/>
          </p:cNvSpPr>
          <p:nvPr>
            <p:ph type="sldImg"/>
          </p:nvPr>
        </p:nvSpPr>
        <p:spPr>
          <a:ln/>
        </p:spPr>
      </p:sp>
      <p:sp>
        <p:nvSpPr>
          <p:cNvPr id="11776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ADDD4B9-7EA6-4BDF-9AFF-E3DF3C48B1B7}" type="slidenum">
              <a:rPr lang="en-US"/>
              <a:pPr/>
              <a:t>5</a:t>
            </a:fld>
            <a:endParaRPr lang="en-US"/>
          </a:p>
        </p:txBody>
      </p:sp>
      <p:sp>
        <p:nvSpPr>
          <p:cNvPr id="62466" name="Rectangle 2"/>
          <p:cNvSpPr>
            <a:spLocks noChangeArrowheads="1" noTextEdit="1"/>
          </p:cNvSpPr>
          <p:nvPr>
            <p:ph type="sldImg"/>
          </p:nvPr>
        </p:nvSpPr>
        <p:spPr>
          <a:ln/>
        </p:spPr>
      </p:sp>
      <p:sp>
        <p:nvSpPr>
          <p:cNvPr id="6246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7DE9480-BB6E-435F-AE09-43418B55B943}" type="slidenum">
              <a:rPr lang="en-US"/>
              <a:pPr/>
              <a:t>50</a:t>
            </a:fld>
            <a:endParaRPr lang="en-US"/>
          </a:p>
        </p:txBody>
      </p:sp>
      <p:sp>
        <p:nvSpPr>
          <p:cNvPr id="143362" name="Rectangle 2"/>
          <p:cNvSpPr>
            <a:spLocks noChangeArrowheads="1" noTextEdit="1"/>
          </p:cNvSpPr>
          <p:nvPr>
            <p:ph type="sldImg"/>
          </p:nvPr>
        </p:nvSpPr>
        <p:spPr>
          <a:ln/>
        </p:spPr>
      </p:sp>
      <p:sp>
        <p:nvSpPr>
          <p:cNvPr id="14336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7A4D142-D1CD-4F38-9930-13E4ABBA06E0}" type="slidenum">
              <a:rPr lang="en-US"/>
              <a:pPr/>
              <a:t>51</a:t>
            </a:fld>
            <a:endParaRPr lang="en-US"/>
          </a:p>
        </p:txBody>
      </p:sp>
      <p:sp>
        <p:nvSpPr>
          <p:cNvPr id="118786" name="Rectangle 2"/>
          <p:cNvSpPr>
            <a:spLocks noChangeArrowheads="1" noTextEdit="1"/>
          </p:cNvSpPr>
          <p:nvPr>
            <p:ph type="sldImg"/>
          </p:nvPr>
        </p:nvSpPr>
        <p:spPr>
          <a:ln/>
        </p:spPr>
      </p:sp>
      <p:sp>
        <p:nvSpPr>
          <p:cNvPr id="11878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81875AC-33B3-4968-9FC6-B2450B30C42C}" type="slidenum">
              <a:rPr lang="en-US"/>
              <a:pPr/>
              <a:t>6</a:t>
            </a:fld>
            <a:endParaRPr lang="en-US"/>
          </a:p>
        </p:txBody>
      </p:sp>
      <p:sp>
        <p:nvSpPr>
          <p:cNvPr id="99330" name="Rectangle 2"/>
          <p:cNvSpPr>
            <a:spLocks noChangeArrowheads="1" noTextEdit="1"/>
          </p:cNvSpPr>
          <p:nvPr>
            <p:ph type="sldImg"/>
          </p:nvPr>
        </p:nvSpPr>
        <p:spPr>
          <a:ln/>
        </p:spPr>
      </p:sp>
      <p:sp>
        <p:nvSpPr>
          <p:cNvPr id="9933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0CB0C07-55ED-403C-AE26-4F140AF34FE9}" type="slidenum">
              <a:rPr lang="en-US"/>
              <a:pPr/>
              <a:t>7</a:t>
            </a:fld>
            <a:endParaRPr lang="en-US"/>
          </a:p>
        </p:txBody>
      </p:sp>
      <p:sp>
        <p:nvSpPr>
          <p:cNvPr id="100354" name="Rectangle 2"/>
          <p:cNvSpPr>
            <a:spLocks noChangeArrowheads="1" noTextEdit="1"/>
          </p:cNvSpPr>
          <p:nvPr>
            <p:ph type="sldImg"/>
          </p:nvPr>
        </p:nvSpPr>
        <p:spPr>
          <a:ln/>
        </p:spPr>
      </p:sp>
      <p:sp>
        <p:nvSpPr>
          <p:cNvPr id="10035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789355F-B00B-4EA8-B556-C4292182F005}" type="slidenum">
              <a:rPr lang="en-US"/>
              <a:pPr/>
              <a:t>8</a:t>
            </a:fld>
            <a:endParaRPr lang="en-US"/>
          </a:p>
        </p:txBody>
      </p:sp>
      <p:sp>
        <p:nvSpPr>
          <p:cNvPr id="101378" name="Rectangle 2"/>
          <p:cNvSpPr>
            <a:spLocks noChangeArrowheads="1" noTextEdit="1"/>
          </p:cNvSpPr>
          <p:nvPr>
            <p:ph type="sldImg"/>
          </p:nvPr>
        </p:nvSpPr>
        <p:spPr>
          <a:ln/>
        </p:spPr>
      </p:sp>
      <p:sp>
        <p:nvSpPr>
          <p:cNvPr id="10137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6A2444C-F5B4-4F33-B1E7-AE5985DE0E3B}" type="slidenum">
              <a:rPr lang="en-US"/>
              <a:pPr/>
              <a:t>9</a:t>
            </a:fld>
            <a:endParaRPr lang="en-US"/>
          </a:p>
        </p:txBody>
      </p:sp>
      <p:sp>
        <p:nvSpPr>
          <p:cNvPr id="102402" name="Rectangle 2"/>
          <p:cNvSpPr>
            <a:spLocks noChangeArrowheads="1" noTextEdit="1"/>
          </p:cNvSpPr>
          <p:nvPr>
            <p:ph type="sldImg"/>
          </p:nvPr>
        </p:nvSpPr>
        <p:spPr>
          <a:ln/>
        </p:spPr>
      </p:sp>
      <p:sp>
        <p:nvSpPr>
          <p:cNvPr id="102403" name="Rectangle 3"/>
          <p:cNvSpPr>
            <a:spLocks noGrp="1" noChangeArrowheads="1"/>
          </p:cNvSpPr>
          <p:nvPr>
            <p:ph type="body" idx="1"/>
          </p:nvPr>
        </p:nvSpPr>
        <p:spPr/>
        <p:txBody>
          <a:bodyPr/>
          <a:lstStyle/>
          <a:p>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64514" name="Rectangle 2"/>
          <p:cNvSpPr>
            <a:spLocks noGrp="1" noChangeArrowheads="1"/>
          </p:cNvSpPr>
          <p:nvPr>
            <p:ph type="ctrTitle"/>
          </p:nvPr>
        </p:nvSpPr>
        <p:spPr>
          <a:xfrm>
            <a:off x="1752600" y="990600"/>
            <a:ext cx="6400800" cy="2514600"/>
          </a:xfrm>
          <a:ln w="76200" cmpd="tri"/>
        </p:spPr>
        <p:txBody>
          <a:bodyPr/>
          <a:lstStyle>
            <a:lvl1pPr>
              <a:defRPr/>
            </a:lvl1pPr>
          </a:lstStyle>
          <a:p>
            <a:r>
              <a:rPr lang="en-US"/>
              <a:t>Click to edit Master title style</a:t>
            </a:r>
          </a:p>
        </p:txBody>
      </p:sp>
      <p:sp>
        <p:nvSpPr>
          <p:cNvPr id="64515" name="Rectangle 3"/>
          <p:cNvSpPr>
            <a:spLocks noGrp="1" noChangeArrowheads="1"/>
          </p:cNvSpPr>
          <p:nvPr>
            <p:ph type="subTitle" idx="1"/>
          </p:nvPr>
        </p:nvSpPr>
        <p:spPr>
          <a:xfrm>
            <a:off x="1752600" y="3886200"/>
            <a:ext cx="6400800" cy="1752600"/>
          </a:xfrm>
          <a:ln w="6350"/>
        </p:spPr>
        <p:txBody>
          <a:bodyPr/>
          <a:lstStyle>
            <a:lvl1pPr marL="0" indent="0" algn="ctr">
              <a:buFontTx/>
              <a:buNone/>
              <a:defRPr/>
            </a:lvl1pPr>
          </a:lstStyle>
          <a:p>
            <a:r>
              <a:rPr lang="en-US"/>
              <a:t>Click to edit Master subtitle style</a:t>
            </a:r>
          </a:p>
        </p:txBody>
      </p:sp>
      <p:sp>
        <p:nvSpPr>
          <p:cNvPr id="64516" name="Rectangle 4"/>
          <p:cNvSpPr>
            <a:spLocks noGrp="1" noChangeArrowheads="1"/>
          </p:cNvSpPr>
          <p:nvPr>
            <p:ph type="dt" sz="half" idx="2"/>
          </p:nvPr>
        </p:nvSpPr>
        <p:spPr>
          <a:xfrm>
            <a:off x="914400" y="6400800"/>
            <a:ext cx="1905000" cy="457200"/>
          </a:xfrm>
        </p:spPr>
        <p:txBody>
          <a:bodyPr anchorCtr="0"/>
          <a:lstStyle>
            <a:lvl1pPr>
              <a:defRPr/>
            </a:lvl1pPr>
          </a:lstStyle>
          <a:p>
            <a:endParaRPr lang="en-US"/>
          </a:p>
        </p:txBody>
      </p:sp>
      <p:sp>
        <p:nvSpPr>
          <p:cNvPr id="64517" name="Rectangle 5"/>
          <p:cNvSpPr>
            <a:spLocks noGrp="1" noChangeArrowheads="1"/>
          </p:cNvSpPr>
          <p:nvPr>
            <p:ph type="ftr" sz="quarter" idx="3"/>
          </p:nvPr>
        </p:nvSpPr>
        <p:spPr>
          <a:xfrm>
            <a:off x="3505200" y="6400800"/>
            <a:ext cx="2895600" cy="457200"/>
          </a:xfrm>
        </p:spPr>
        <p:txBody>
          <a:bodyPr anchorCtr="0"/>
          <a:lstStyle>
            <a:lvl1pPr>
              <a:defRPr/>
            </a:lvl1pPr>
          </a:lstStyle>
          <a:p>
            <a:endParaRPr lang="en-US"/>
          </a:p>
        </p:txBody>
      </p:sp>
      <p:sp>
        <p:nvSpPr>
          <p:cNvPr id="64518" name="Rectangle 6"/>
          <p:cNvSpPr>
            <a:spLocks noGrp="1" noChangeArrowheads="1"/>
          </p:cNvSpPr>
          <p:nvPr>
            <p:ph type="sldNum" sz="quarter" idx="4"/>
          </p:nvPr>
        </p:nvSpPr>
        <p:spPr/>
        <p:txBody>
          <a:bodyPr anchorCtr="0"/>
          <a:lstStyle>
            <a:lvl1pPr>
              <a:defRPr/>
            </a:lvl1pPr>
          </a:lstStyle>
          <a:p>
            <a:fld id="{4F4DE892-42A7-4F5C-B9F5-439ABFEE1E5B}" type="slidenum">
              <a:rPr lang="en-US"/>
              <a:pPr/>
              <a:t>‹#›</a:t>
            </a:fld>
            <a:endParaRPr lang="en-US"/>
          </a:p>
        </p:txBody>
      </p:sp>
      <p:grpSp>
        <p:nvGrpSpPr>
          <p:cNvPr id="64519" name="Group 7"/>
          <p:cNvGrpSpPr>
            <a:grpSpLocks/>
          </p:cNvGrpSpPr>
          <p:nvPr/>
        </p:nvGrpSpPr>
        <p:grpSpPr bwMode="auto">
          <a:xfrm>
            <a:off x="0" y="0"/>
            <a:ext cx="6362700" cy="6858000"/>
            <a:chOff x="0" y="0"/>
            <a:chExt cx="4008" cy="4320"/>
          </a:xfrm>
        </p:grpSpPr>
        <p:pic>
          <p:nvPicPr>
            <p:cNvPr id="64520" name="Picture 8" descr="Expbanna"/>
            <p:cNvPicPr>
              <a:picLocks noChangeAspect="1" noChangeArrowheads="1"/>
            </p:cNvPicPr>
            <p:nvPr/>
          </p:nvPicPr>
          <p:blipFill>
            <a:blip r:embed="rId2"/>
            <a:srcRect/>
            <a:stretch>
              <a:fillRect/>
            </a:stretch>
          </p:blipFill>
          <p:spPr bwMode="invGray">
            <a:xfrm>
              <a:off x="0" y="0"/>
              <a:ext cx="432" cy="4320"/>
            </a:xfrm>
            <a:prstGeom prst="rect">
              <a:avLst/>
            </a:prstGeom>
            <a:noFill/>
          </p:spPr>
        </p:pic>
        <p:pic>
          <p:nvPicPr>
            <p:cNvPr id="64521" name="Picture 9" descr="EXPHORSA"/>
            <p:cNvPicPr>
              <a:picLocks noChangeAspect="1" noChangeArrowheads="1"/>
            </p:cNvPicPr>
            <p:nvPr/>
          </p:nvPicPr>
          <p:blipFill>
            <a:blip r:embed="rId3"/>
            <a:srcRect/>
            <a:stretch>
              <a:fillRect/>
            </a:stretch>
          </p:blipFill>
          <p:spPr bwMode="auto">
            <a:xfrm>
              <a:off x="2208" y="3600"/>
              <a:ext cx="1800" cy="60"/>
            </a:xfrm>
            <a:prstGeom prst="rect">
              <a:avLst/>
            </a:prstGeom>
            <a:noFill/>
          </p:spPr>
        </p:pic>
      </p:grpSp>
      <p:pic>
        <p:nvPicPr>
          <p:cNvPr id="64522" name="Picture 10" descr="EXPHORSA"/>
          <p:cNvPicPr>
            <a:picLocks noChangeAspect="1" noChangeArrowheads="1"/>
          </p:cNvPicPr>
          <p:nvPr/>
        </p:nvPicPr>
        <p:blipFill>
          <a:blip r:embed="rId4"/>
          <a:srcRect/>
          <a:stretch>
            <a:fillRect/>
          </a:stretch>
        </p:blipFill>
        <p:spPr bwMode="auto">
          <a:xfrm>
            <a:off x="1981200" y="3657600"/>
            <a:ext cx="5715000" cy="95250"/>
          </a:xfrm>
          <a:prstGeom prst="rect">
            <a:avLst/>
          </a:prstGeom>
          <a:noFill/>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D948426B-560B-468B-A24A-EC62994035E2}" type="slidenum">
              <a:rPr lang="en-US"/>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96100" y="381000"/>
            <a:ext cx="1943100" cy="54991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062038" y="381000"/>
            <a:ext cx="5681662" cy="54991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222A97CF-C119-47A2-A2AD-A7D039CB756E}" type="slidenum">
              <a:rPr lang="en-US"/>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ClipArt" preserve="1">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1066800" y="381000"/>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1062038" y="1766888"/>
            <a:ext cx="3808412" cy="411321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lipArt Placeholder 3"/>
          <p:cNvSpPr>
            <a:spLocks noGrp="1"/>
          </p:cNvSpPr>
          <p:nvPr>
            <p:ph type="clipArt" sz="half" idx="2"/>
          </p:nvPr>
        </p:nvSpPr>
        <p:spPr>
          <a:xfrm>
            <a:off x="5022850" y="1766888"/>
            <a:ext cx="3808413" cy="4113212"/>
          </a:xfrm>
        </p:spPr>
        <p:txBody>
          <a:bodyPr/>
          <a:lstStyle/>
          <a:p>
            <a:endParaRPr lang="en-US"/>
          </a:p>
        </p:txBody>
      </p:sp>
      <p:sp>
        <p:nvSpPr>
          <p:cNvPr id="5" name="Date Placeholder 4"/>
          <p:cNvSpPr>
            <a:spLocks noGrp="1"/>
          </p:cNvSpPr>
          <p:nvPr>
            <p:ph type="dt" sz="half" idx="10"/>
          </p:nvPr>
        </p:nvSpPr>
        <p:spPr>
          <a:xfrm>
            <a:off x="838200" y="6400800"/>
            <a:ext cx="1905000" cy="457200"/>
          </a:xfrm>
        </p:spPr>
        <p:txBody>
          <a:bodyPr/>
          <a:lstStyle>
            <a:lvl1pPr>
              <a:defRPr/>
            </a:lvl1pPr>
          </a:lstStyle>
          <a:p>
            <a:endParaRPr lang="en-US"/>
          </a:p>
        </p:txBody>
      </p:sp>
      <p:sp>
        <p:nvSpPr>
          <p:cNvPr id="6" name="Footer Placeholder 5"/>
          <p:cNvSpPr>
            <a:spLocks noGrp="1"/>
          </p:cNvSpPr>
          <p:nvPr>
            <p:ph type="ftr" sz="quarter" idx="11"/>
          </p:nvPr>
        </p:nvSpPr>
        <p:spPr>
          <a:xfrm>
            <a:off x="3429000" y="6400800"/>
            <a:ext cx="2895600" cy="457200"/>
          </a:xfrm>
        </p:spPr>
        <p:txBody>
          <a:bodyPr/>
          <a:lstStyle>
            <a:lvl1pPr>
              <a:defRPr/>
            </a:lvl1pPr>
          </a:lstStyle>
          <a:p>
            <a:endParaRPr lang="en-US"/>
          </a:p>
        </p:txBody>
      </p:sp>
      <p:sp>
        <p:nvSpPr>
          <p:cNvPr id="7" name="Slide Number Placeholder 6"/>
          <p:cNvSpPr>
            <a:spLocks noGrp="1"/>
          </p:cNvSpPr>
          <p:nvPr>
            <p:ph type="sldNum" sz="quarter" idx="12"/>
          </p:nvPr>
        </p:nvSpPr>
        <p:spPr>
          <a:xfrm>
            <a:off x="7010400" y="6400800"/>
            <a:ext cx="1905000" cy="457200"/>
          </a:xfrm>
        </p:spPr>
        <p:txBody>
          <a:bodyPr/>
          <a:lstStyle>
            <a:lvl1pPr>
              <a:defRPr/>
            </a:lvl1pPr>
          </a:lstStyle>
          <a:p>
            <a:fld id="{EF2222A0-C787-4962-BF80-8A162AEE9826}" type="slidenum">
              <a:rPr lang="en-US"/>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0D7A6198-1975-40C4-B82C-0CD78258396E}" type="slidenum">
              <a:rPr lang="en-US"/>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6514881C-3B99-473A-ABC8-01EAF3B47DF2}" type="slidenum">
              <a:rPr lang="en-US"/>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062038" y="1766888"/>
            <a:ext cx="3808412" cy="41132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022850" y="1766888"/>
            <a:ext cx="3808413" cy="41132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A153801B-4A11-4B13-8A61-B35C2DFE780C}" type="slidenum">
              <a:rPr lang="en-US"/>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p>
        </p:txBody>
      </p:sp>
      <p:sp>
        <p:nvSpPr>
          <p:cNvPr id="8" name="Footer Placeholder 7"/>
          <p:cNvSpPr>
            <a:spLocks noGrp="1"/>
          </p:cNvSpPr>
          <p:nvPr>
            <p:ph type="ftr" sz="quarter" idx="11"/>
          </p:nvPr>
        </p:nvSpPr>
        <p:spPr/>
        <p:txBody>
          <a:bodyPr/>
          <a:lstStyle>
            <a:lvl1pPr>
              <a:defRPr/>
            </a:lvl1pPr>
          </a:lstStyle>
          <a:p>
            <a:endParaRPr lang="en-US"/>
          </a:p>
        </p:txBody>
      </p:sp>
      <p:sp>
        <p:nvSpPr>
          <p:cNvPr id="9" name="Slide Number Placeholder 8"/>
          <p:cNvSpPr>
            <a:spLocks noGrp="1"/>
          </p:cNvSpPr>
          <p:nvPr>
            <p:ph type="sldNum" sz="quarter" idx="12"/>
          </p:nvPr>
        </p:nvSpPr>
        <p:spPr/>
        <p:txBody>
          <a:bodyPr/>
          <a:lstStyle>
            <a:lvl1pPr>
              <a:defRPr/>
            </a:lvl1pPr>
          </a:lstStyle>
          <a:p>
            <a:fld id="{BBEE462C-EE29-4BCE-8487-D96AAB4DAB21}" type="slidenum">
              <a:rPr lang="en-US"/>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p>
        </p:txBody>
      </p:sp>
      <p:sp>
        <p:nvSpPr>
          <p:cNvPr id="4" name="Footer Placeholder 3"/>
          <p:cNvSpPr>
            <a:spLocks noGrp="1"/>
          </p:cNvSpPr>
          <p:nvPr>
            <p:ph type="ftr" sz="quarter" idx="11"/>
          </p:nvPr>
        </p:nvSpPr>
        <p:spPr/>
        <p:txBody>
          <a:bodyPr/>
          <a:lstStyle>
            <a:lvl1pPr>
              <a:defRPr/>
            </a:lvl1pPr>
          </a:lstStyle>
          <a:p>
            <a:endParaRPr lang="en-US"/>
          </a:p>
        </p:txBody>
      </p:sp>
      <p:sp>
        <p:nvSpPr>
          <p:cNvPr id="5" name="Slide Number Placeholder 4"/>
          <p:cNvSpPr>
            <a:spLocks noGrp="1"/>
          </p:cNvSpPr>
          <p:nvPr>
            <p:ph type="sldNum" sz="quarter" idx="12"/>
          </p:nvPr>
        </p:nvSpPr>
        <p:spPr/>
        <p:txBody>
          <a:bodyPr/>
          <a:lstStyle>
            <a:lvl1pPr>
              <a:defRPr/>
            </a:lvl1pPr>
          </a:lstStyle>
          <a:p>
            <a:fld id="{729AB0B0-22D3-4249-B915-89E2438BA5B1}" type="slidenum">
              <a:rPr lang="en-US"/>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p>
        </p:txBody>
      </p:sp>
      <p:sp>
        <p:nvSpPr>
          <p:cNvPr id="3" name="Footer Placeholder 2"/>
          <p:cNvSpPr>
            <a:spLocks noGrp="1"/>
          </p:cNvSpPr>
          <p:nvPr>
            <p:ph type="ftr" sz="quarter" idx="11"/>
          </p:nvPr>
        </p:nvSpPr>
        <p:spPr/>
        <p:txBody>
          <a:bodyPr/>
          <a:lstStyle>
            <a:lvl1pPr>
              <a:defRPr/>
            </a:lvl1pPr>
          </a:lstStyle>
          <a:p>
            <a:endParaRPr lang="en-US"/>
          </a:p>
        </p:txBody>
      </p:sp>
      <p:sp>
        <p:nvSpPr>
          <p:cNvPr id="4" name="Slide Number Placeholder 3"/>
          <p:cNvSpPr>
            <a:spLocks noGrp="1"/>
          </p:cNvSpPr>
          <p:nvPr>
            <p:ph type="sldNum" sz="quarter" idx="12"/>
          </p:nvPr>
        </p:nvSpPr>
        <p:spPr/>
        <p:txBody>
          <a:bodyPr/>
          <a:lstStyle>
            <a:lvl1pPr>
              <a:defRPr/>
            </a:lvl1pPr>
          </a:lstStyle>
          <a:p>
            <a:fld id="{68F41658-6C22-492A-89EF-1A6C2DD7FC48}" type="slidenum">
              <a:rPr lang="en-US"/>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39C5549E-599D-43EF-968E-442193CCBE1C}" type="slidenum">
              <a:rPr lang="en-US"/>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0B93FEB0-FF7B-4134-B4BF-75A806B68969}" type="slidenum">
              <a:rPr lang="en-US"/>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18" Type="http://schemas.openxmlformats.org/officeDocument/2006/relationships/image" Target="../media/image5.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4.png"/><Relationship Id="rId2" Type="http://schemas.openxmlformats.org/officeDocument/2006/relationships/slideLayout" Target="../slideLayouts/slideLayout2.xml"/><Relationship Id="rId16"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4"/>
          <a:srcRect/>
          <a:tile tx="0" ty="0" sx="100000" sy="100000" flip="none" algn="tl"/>
        </a:blipFill>
        <a:effectLst/>
      </p:bgPr>
    </p:bg>
    <p:spTree>
      <p:nvGrpSpPr>
        <p:cNvPr id="1" name=""/>
        <p:cNvGrpSpPr/>
        <p:nvPr/>
      </p:nvGrpSpPr>
      <p:grpSpPr>
        <a:xfrm>
          <a:off x="0" y="0"/>
          <a:ext cx="0" cy="0"/>
          <a:chOff x="0" y="0"/>
          <a:chExt cx="0" cy="0"/>
        </a:xfrm>
      </p:grpSpPr>
      <p:pic>
        <p:nvPicPr>
          <p:cNvPr id="63490" name="Picture 2" descr="Expbanna"/>
          <p:cNvPicPr>
            <a:picLocks noChangeAspect="1" noChangeArrowheads="1"/>
          </p:cNvPicPr>
          <p:nvPr/>
        </p:nvPicPr>
        <p:blipFill>
          <a:blip r:embed="rId15"/>
          <a:srcRect/>
          <a:stretch>
            <a:fillRect/>
          </a:stretch>
        </p:blipFill>
        <p:spPr bwMode="invGray">
          <a:xfrm>
            <a:off x="0" y="0"/>
            <a:ext cx="685800" cy="6858000"/>
          </a:xfrm>
          <a:prstGeom prst="rect">
            <a:avLst/>
          </a:prstGeom>
          <a:noFill/>
        </p:spPr>
      </p:pic>
      <p:sp>
        <p:nvSpPr>
          <p:cNvPr id="63491" name="Rectangle 3"/>
          <p:cNvSpPr>
            <a:spLocks noGrp="1" noChangeArrowheads="1"/>
          </p:cNvSpPr>
          <p:nvPr>
            <p:ph type="title"/>
          </p:nvPr>
        </p:nvSpPr>
        <p:spPr bwMode="auto">
          <a:xfrm>
            <a:off x="1066800" y="381000"/>
            <a:ext cx="7772400" cy="11430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p>
            <a:pPr lvl="0"/>
            <a:r>
              <a:rPr lang="en-US" smtClean="0"/>
              <a:t>Click to edit Master title style</a:t>
            </a:r>
          </a:p>
        </p:txBody>
      </p:sp>
      <p:sp>
        <p:nvSpPr>
          <p:cNvPr id="63492" name="Rectangle 4"/>
          <p:cNvSpPr>
            <a:spLocks noGrp="1" noChangeArrowheads="1"/>
          </p:cNvSpPr>
          <p:nvPr>
            <p:ph type="dt" sz="half" idx="2"/>
          </p:nvPr>
        </p:nvSpPr>
        <p:spPr bwMode="auto">
          <a:xfrm>
            <a:off x="838200" y="6400800"/>
            <a:ext cx="1905000" cy="457200"/>
          </a:xfrm>
          <a:prstGeom prst="rect">
            <a:avLst/>
          </a:prstGeom>
          <a:noFill/>
          <a:ln w="9525">
            <a:noFill/>
            <a:miter lim="800000"/>
            <a:headEnd/>
            <a:tailEnd/>
          </a:ln>
          <a:effectLst/>
        </p:spPr>
        <p:txBody>
          <a:bodyPr vert="horz" wrap="square" lIns="91440" tIns="45720" rIns="91440" bIns="45720" numCol="1" anchor="b" anchorCtr="1" compatLnSpc="1">
            <a:prstTxWarp prst="textNoShape">
              <a:avLst/>
            </a:prstTxWarp>
          </a:bodyPr>
          <a:lstStyle>
            <a:lvl1pPr>
              <a:spcBef>
                <a:spcPct val="0"/>
              </a:spcBef>
              <a:defRPr sz="1400">
                <a:solidFill>
                  <a:schemeClr val="tx2"/>
                </a:solidFill>
                <a:latin typeface="Arial" pitchFamily="34" charset="0"/>
              </a:defRPr>
            </a:lvl1pPr>
          </a:lstStyle>
          <a:p>
            <a:endParaRPr lang="en-US"/>
          </a:p>
        </p:txBody>
      </p:sp>
      <p:sp>
        <p:nvSpPr>
          <p:cNvPr id="63493" name="Rectangle 5"/>
          <p:cNvSpPr>
            <a:spLocks noGrp="1" noChangeArrowheads="1"/>
          </p:cNvSpPr>
          <p:nvPr>
            <p:ph type="ftr" sz="quarter" idx="3"/>
          </p:nvPr>
        </p:nvSpPr>
        <p:spPr bwMode="auto">
          <a:xfrm>
            <a:off x="3429000" y="6400800"/>
            <a:ext cx="2895600" cy="457200"/>
          </a:xfrm>
          <a:prstGeom prst="rect">
            <a:avLst/>
          </a:prstGeom>
          <a:noFill/>
          <a:ln w="9525">
            <a:noFill/>
            <a:miter lim="800000"/>
            <a:headEnd/>
            <a:tailEnd/>
          </a:ln>
          <a:effectLst/>
        </p:spPr>
        <p:txBody>
          <a:bodyPr vert="horz" wrap="square" lIns="91440" tIns="45720" rIns="91440" bIns="45720" numCol="1" anchor="b" anchorCtr="1" compatLnSpc="1">
            <a:prstTxWarp prst="textNoShape">
              <a:avLst/>
            </a:prstTxWarp>
          </a:bodyPr>
          <a:lstStyle>
            <a:lvl1pPr algn="ctr">
              <a:spcBef>
                <a:spcPct val="0"/>
              </a:spcBef>
              <a:defRPr sz="1400">
                <a:solidFill>
                  <a:schemeClr val="tx2"/>
                </a:solidFill>
                <a:latin typeface="Arial" pitchFamily="34" charset="0"/>
              </a:defRPr>
            </a:lvl1pPr>
          </a:lstStyle>
          <a:p>
            <a:endParaRPr lang="en-US"/>
          </a:p>
        </p:txBody>
      </p:sp>
      <p:sp>
        <p:nvSpPr>
          <p:cNvPr id="63494" name="Rectangle 6"/>
          <p:cNvSpPr>
            <a:spLocks noGrp="1" noChangeArrowheads="1"/>
          </p:cNvSpPr>
          <p:nvPr>
            <p:ph type="sldNum" sz="quarter" idx="4"/>
          </p:nvPr>
        </p:nvSpPr>
        <p:spPr bwMode="auto">
          <a:xfrm>
            <a:off x="7010400" y="6400800"/>
            <a:ext cx="1905000" cy="457200"/>
          </a:xfrm>
          <a:prstGeom prst="rect">
            <a:avLst/>
          </a:prstGeom>
          <a:noFill/>
          <a:ln w="9525">
            <a:noFill/>
            <a:miter lim="800000"/>
            <a:headEnd/>
            <a:tailEnd/>
          </a:ln>
          <a:effectLst/>
        </p:spPr>
        <p:txBody>
          <a:bodyPr vert="horz" wrap="square" lIns="91440" tIns="45720" rIns="91440" bIns="45720" numCol="1" anchor="b" anchorCtr="1" compatLnSpc="1">
            <a:prstTxWarp prst="textNoShape">
              <a:avLst/>
            </a:prstTxWarp>
          </a:bodyPr>
          <a:lstStyle>
            <a:lvl1pPr algn="r">
              <a:spcBef>
                <a:spcPct val="0"/>
              </a:spcBef>
              <a:defRPr sz="1400">
                <a:solidFill>
                  <a:schemeClr val="tx2"/>
                </a:solidFill>
                <a:latin typeface="Arial" pitchFamily="34" charset="0"/>
              </a:defRPr>
            </a:lvl1pPr>
          </a:lstStyle>
          <a:p>
            <a:fld id="{27BDA045-D76A-4A42-817F-D2C27589B40D}" type="slidenum">
              <a:rPr lang="en-US"/>
              <a:pPr/>
              <a:t>‹#›</a:t>
            </a:fld>
            <a:endParaRPr lang="en-US"/>
          </a:p>
        </p:txBody>
      </p:sp>
      <p:pic>
        <p:nvPicPr>
          <p:cNvPr id="63495" name="Picture 7" descr="EXPHORSA"/>
          <p:cNvPicPr>
            <a:picLocks noChangeAspect="1" noChangeArrowheads="1"/>
          </p:cNvPicPr>
          <p:nvPr/>
        </p:nvPicPr>
        <p:blipFill>
          <a:blip r:embed="rId16"/>
          <a:srcRect/>
          <a:stretch>
            <a:fillRect/>
          </a:stretch>
        </p:blipFill>
        <p:spPr bwMode="auto">
          <a:xfrm>
            <a:off x="1066800" y="1574800"/>
            <a:ext cx="7772400" cy="130175"/>
          </a:xfrm>
          <a:prstGeom prst="rect">
            <a:avLst/>
          </a:prstGeom>
          <a:noFill/>
        </p:spPr>
      </p:pic>
      <p:sp>
        <p:nvSpPr>
          <p:cNvPr id="63496" name="Rectangle 8"/>
          <p:cNvSpPr>
            <a:spLocks noGrp="1" noChangeArrowheads="1"/>
          </p:cNvSpPr>
          <p:nvPr>
            <p:ph type="body" idx="1"/>
          </p:nvPr>
        </p:nvSpPr>
        <p:spPr bwMode="auto">
          <a:xfrm>
            <a:off x="1062038" y="1766888"/>
            <a:ext cx="7769225" cy="411321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Tree>
  </p:cSld>
  <p:clrMap bg1="lt1" tx1="dk1" bg2="lt2" tx2="dk2" accent1="accent1" accent2="accent2" accent3="accent3" accent4="accent4" accent5="accent5" accent6="accent6" hlink="hlink" folHlink="folHlink"/>
  <p:sldLayoutIdLst>
    <p:sldLayoutId id="2147483652" r:id="rId1"/>
    <p:sldLayoutId id="2147483653" r:id="rId2"/>
    <p:sldLayoutId id="2147483654" r:id="rId3"/>
    <p:sldLayoutId id="2147483655" r:id="rId4"/>
    <p:sldLayoutId id="2147483656" r:id="rId5"/>
    <p:sldLayoutId id="2147483657" r:id="rId6"/>
    <p:sldLayoutId id="2147483658" r:id="rId7"/>
    <p:sldLayoutId id="2147483659" r:id="rId8"/>
    <p:sldLayoutId id="2147483660" r:id="rId9"/>
    <p:sldLayoutId id="2147483661" r:id="rId10"/>
    <p:sldLayoutId id="2147483662" r:id="rId11"/>
    <p:sldLayoutId id="2147483663" r:id="rId12"/>
  </p:sldLayoutIdLst>
  <p:hf hdr="0" ftr="0" dt="0"/>
  <p:txStyles>
    <p:titleStyle>
      <a:lvl1pPr algn="ctr" rtl="0" fontAlgn="base">
        <a:spcBef>
          <a:spcPct val="0"/>
        </a:spcBef>
        <a:spcAft>
          <a:spcPct val="0"/>
        </a:spcAft>
        <a:defRPr sz="4000" b="1">
          <a:solidFill>
            <a:schemeClr val="tx2"/>
          </a:solidFill>
          <a:latin typeface="+mj-lt"/>
          <a:ea typeface="+mj-ea"/>
          <a:cs typeface="+mj-cs"/>
        </a:defRPr>
      </a:lvl1pPr>
      <a:lvl2pPr algn="ctr" rtl="0" fontAlgn="base">
        <a:spcBef>
          <a:spcPct val="0"/>
        </a:spcBef>
        <a:spcAft>
          <a:spcPct val="0"/>
        </a:spcAft>
        <a:defRPr sz="4000" b="1">
          <a:solidFill>
            <a:schemeClr val="tx2"/>
          </a:solidFill>
          <a:latin typeface="Tahoma" pitchFamily="34" charset="0"/>
          <a:cs typeface="Times New Roman" pitchFamily="18" charset="0"/>
        </a:defRPr>
      </a:lvl2pPr>
      <a:lvl3pPr algn="ctr" rtl="0" fontAlgn="base">
        <a:spcBef>
          <a:spcPct val="0"/>
        </a:spcBef>
        <a:spcAft>
          <a:spcPct val="0"/>
        </a:spcAft>
        <a:defRPr sz="4000" b="1">
          <a:solidFill>
            <a:schemeClr val="tx2"/>
          </a:solidFill>
          <a:latin typeface="Tahoma" pitchFamily="34" charset="0"/>
          <a:cs typeface="Times New Roman" pitchFamily="18" charset="0"/>
        </a:defRPr>
      </a:lvl3pPr>
      <a:lvl4pPr algn="ctr" rtl="0" fontAlgn="base">
        <a:spcBef>
          <a:spcPct val="0"/>
        </a:spcBef>
        <a:spcAft>
          <a:spcPct val="0"/>
        </a:spcAft>
        <a:defRPr sz="4000" b="1">
          <a:solidFill>
            <a:schemeClr val="tx2"/>
          </a:solidFill>
          <a:latin typeface="Tahoma" pitchFamily="34" charset="0"/>
          <a:cs typeface="Times New Roman" pitchFamily="18" charset="0"/>
        </a:defRPr>
      </a:lvl4pPr>
      <a:lvl5pPr algn="ctr" rtl="0" fontAlgn="base">
        <a:spcBef>
          <a:spcPct val="0"/>
        </a:spcBef>
        <a:spcAft>
          <a:spcPct val="0"/>
        </a:spcAft>
        <a:defRPr sz="4000" b="1">
          <a:solidFill>
            <a:schemeClr val="tx2"/>
          </a:solidFill>
          <a:latin typeface="Tahoma" pitchFamily="34" charset="0"/>
          <a:cs typeface="Times New Roman" pitchFamily="18" charset="0"/>
        </a:defRPr>
      </a:lvl5pPr>
      <a:lvl6pPr marL="457200" algn="ctr" rtl="0" fontAlgn="base">
        <a:spcBef>
          <a:spcPct val="0"/>
        </a:spcBef>
        <a:spcAft>
          <a:spcPct val="0"/>
        </a:spcAft>
        <a:defRPr sz="4000" b="1">
          <a:solidFill>
            <a:schemeClr val="tx2"/>
          </a:solidFill>
          <a:latin typeface="Tahoma" pitchFamily="34" charset="0"/>
          <a:cs typeface="Times New Roman" pitchFamily="18" charset="0"/>
        </a:defRPr>
      </a:lvl6pPr>
      <a:lvl7pPr marL="914400" algn="ctr" rtl="0" fontAlgn="base">
        <a:spcBef>
          <a:spcPct val="0"/>
        </a:spcBef>
        <a:spcAft>
          <a:spcPct val="0"/>
        </a:spcAft>
        <a:defRPr sz="4000" b="1">
          <a:solidFill>
            <a:schemeClr val="tx2"/>
          </a:solidFill>
          <a:latin typeface="Tahoma" pitchFamily="34" charset="0"/>
          <a:cs typeface="Times New Roman" pitchFamily="18" charset="0"/>
        </a:defRPr>
      </a:lvl7pPr>
      <a:lvl8pPr marL="1371600" algn="ctr" rtl="0" fontAlgn="base">
        <a:spcBef>
          <a:spcPct val="0"/>
        </a:spcBef>
        <a:spcAft>
          <a:spcPct val="0"/>
        </a:spcAft>
        <a:defRPr sz="4000" b="1">
          <a:solidFill>
            <a:schemeClr val="tx2"/>
          </a:solidFill>
          <a:latin typeface="Tahoma" pitchFamily="34" charset="0"/>
          <a:cs typeface="Times New Roman" pitchFamily="18" charset="0"/>
        </a:defRPr>
      </a:lvl8pPr>
      <a:lvl9pPr marL="1828800" algn="ctr" rtl="0" fontAlgn="base">
        <a:spcBef>
          <a:spcPct val="0"/>
        </a:spcBef>
        <a:spcAft>
          <a:spcPct val="0"/>
        </a:spcAft>
        <a:defRPr sz="4000" b="1">
          <a:solidFill>
            <a:schemeClr val="tx2"/>
          </a:solidFill>
          <a:latin typeface="Tahoma" pitchFamily="34" charset="0"/>
          <a:cs typeface="Times New Roman" pitchFamily="18" charset="0"/>
        </a:defRPr>
      </a:lvl9pPr>
    </p:titleStyle>
    <p:bodyStyle>
      <a:lvl1pPr marL="342900" indent="-342900" algn="l" rtl="0" fontAlgn="base">
        <a:spcBef>
          <a:spcPct val="20000"/>
        </a:spcBef>
        <a:spcAft>
          <a:spcPct val="0"/>
        </a:spcAft>
        <a:buBlip>
          <a:blip r:embed="rId17"/>
        </a:buBlip>
        <a:defRPr sz="2600">
          <a:solidFill>
            <a:schemeClr val="tx2"/>
          </a:solidFill>
          <a:latin typeface="+mn-lt"/>
          <a:ea typeface="+mn-ea"/>
          <a:cs typeface="+mn-cs"/>
        </a:defRPr>
      </a:lvl1pPr>
      <a:lvl2pPr marL="742950" indent="-285750" algn="l" rtl="0" fontAlgn="base">
        <a:spcBef>
          <a:spcPct val="20000"/>
        </a:spcBef>
        <a:spcAft>
          <a:spcPct val="0"/>
        </a:spcAft>
        <a:buClr>
          <a:schemeClr val="accent2"/>
        </a:buClr>
        <a:buFont typeface="Wingdings" pitchFamily="2" charset="2"/>
        <a:buBlip>
          <a:blip r:embed="rId18"/>
        </a:buBlip>
        <a:defRPr sz="2300">
          <a:solidFill>
            <a:schemeClr val="tx2"/>
          </a:solidFill>
          <a:latin typeface="+mn-lt"/>
          <a:cs typeface="+mn-cs"/>
        </a:defRPr>
      </a:lvl2pPr>
      <a:lvl3pPr marL="1143000" indent="-228600" algn="l" rtl="0" fontAlgn="base">
        <a:spcBef>
          <a:spcPct val="20000"/>
        </a:spcBef>
        <a:spcAft>
          <a:spcPct val="0"/>
        </a:spcAft>
        <a:buChar char="•"/>
        <a:defRPr sz="2000">
          <a:solidFill>
            <a:schemeClr val="tx2"/>
          </a:solidFill>
          <a:latin typeface="+mn-lt"/>
          <a:cs typeface="+mn-cs"/>
        </a:defRPr>
      </a:lvl3pPr>
      <a:lvl4pPr marL="1600200" indent="-228600" algn="l" rtl="0" fontAlgn="base">
        <a:spcBef>
          <a:spcPct val="20000"/>
        </a:spcBef>
        <a:spcAft>
          <a:spcPct val="0"/>
        </a:spcAft>
        <a:buClr>
          <a:schemeClr val="tx2"/>
        </a:buClr>
        <a:buFont typeface="Wingdings" pitchFamily="2" charset="2"/>
        <a:buChar char="s"/>
        <a:defRPr>
          <a:solidFill>
            <a:schemeClr val="tx2"/>
          </a:solidFill>
          <a:latin typeface="+mn-lt"/>
          <a:cs typeface="+mn-cs"/>
        </a:defRPr>
      </a:lvl4pPr>
      <a:lvl5pPr marL="2057400" indent="-228600" algn="l" rtl="0" fontAlgn="base">
        <a:spcBef>
          <a:spcPct val="20000"/>
        </a:spcBef>
        <a:spcAft>
          <a:spcPct val="0"/>
        </a:spcAft>
        <a:buClr>
          <a:schemeClr val="tx2"/>
        </a:buClr>
        <a:buFont typeface="Wingdings" pitchFamily="2" charset="2"/>
        <a:buChar char="s"/>
        <a:defRPr sz="1600">
          <a:solidFill>
            <a:schemeClr val="tx2"/>
          </a:solidFill>
          <a:latin typeface="+mn-lt"/>
          <a:cs typeface="+mn-cs"/>
        </a:defRPr>
      </a:lvl5pPr>
      <a:lvl6pPr marL="2514600" indent="-228600" algn="l" rtl="0" fontAlgn="base">
        <a:spcBef>
          <a:spcPct val="20000"/>
        </a:spcBef>
        <a:spcAft>
          <a:spcPct val="0"/>
        </a:spcAft>
        <a:buClr>
          <a:schemeClr val="tx2"/>
        </a:buClr>
        <a:buFont typeface="Wingdings" pitchFamily="2" charset="2"/>
        <a:buChar char="s"/>
        <a:defRPr sz="1600">
          <a:solidFill>
            <a:schemeClr val="tx2"/>
          </a:solidFill>
          <a:latin typeface="+mn-lt"/>
          <a:cs typeface="+mn-cs"/>
        </a:defRPr>
      </a:lvl6pPr>
      <a:lvl7pPr marL="2971800" indent="-228600" algn="l" rtl="0" fontAlgn="base">
        <a:spcBef>
          <a:spcPct val="20000"/>
        </a:spcBef>
        <a:spcAft>
          <a:spcPct val="0"/>
        </a:spcAft>
        <a:buClr>
          <a:schemeClr val="tx2"/>
        </a:buClr>
        <a:buFont typeface="Wingdings" pitchFamily="2" charset="2"/>
        <a:buChar char="s"/>
        <a:defRPr sz="1600">
          <a:solidFill>
            <a:schemeClr val="tx2"/>
          </a:solidFill>
          <a:latin typeface="+mn-lt"/>
          <a:cs typeface="+mn-cs"/>
        </a:defRPr>
      </a:lvl7pPr>
      <a:lvl8pPr marL="3429000" indent="-228600" algn="l" rtl="0" fontAlgn="base">
        <a:spcBef>
          <a:spcPct val="20000"/>
        </a:spcBef>
        <a:spcAft>
          <a:spcPct val="0"/>
        </a:spcAft>
        <a:buClr>
          <a:schemeClr val="tx2"/>
        </a:buClr>
        <a:buFont typeface="Wingdings" pitchFamily="2" charset="2"/>
        <a:buChar char="s"/>
        <a:defRPr sz="1600">
          <a:solidFill>
            <a:schemeClr val="tx2"/>
          </a:solidFill>
          <a:latin typeface="+mn-lt"/>
          <a:cs typeface="+mn-cs"/>
        </a:defRPr>
      </a:lvl8pPr>
      <a:lvl9pPr marL="3886200" indent="-228600" algn="l" rtl="0" fontAlgn="base">
        <a:spcBef>
          <a:spcPct val="20000"/>
        </a:spcBef>
        <a:spcAft>
          <a:spcPct val="0"/>
        </a:spcAft>
        <a:buClr>
          <a:schemeClr val="tx2"/>
        </a:buClr>
        <a:buFont typeface="Wingdings" pitchFamily="2" charset="2"/>
        <a:buChar char="s"/>
        <a:defRPr sz="1600">
          <a:solidFill>
            <a:schemeClr val="tx2"/>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7.jpe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8.xml"/><Relationship Id="rId7" Type="http://schemas.openxmlformats.org/officeDocument/2006/relationships/image" Target="../media/image10.jpeg"/><Relationship Id="rId2" Type="http://schemas.openxmlformats.org/officeDocument/2006/relationships/slideLayout" Target="../slideLayouts/slideLayout12.xml"/><Relationship Id="rId1" Type="http://schemas.openxmlformats.org/officeDocument/2006/relationships/vmlDrawing" Target="../drawings/vmlDrawing1.vml"/><Relationship Id="rId6" Type="http://schemas.openxmlformats.org/officeDocument/2006/relationships/oleObject" Target="../embeddings/oleObject1.bin"/><Relationship Id="rId5" Type="http://schemas.openxmlformats.org/officeDocument/2006/relationships/image" Target="../media/image4.png"/><Relationship Id="rId4" Type="http://schemas.openxmlformats.org/officeDocument/2006/relationships/image" Target="../media/image9.jpeg"/></Relationships>
</file>

<file path=ppt/slides/_rels/slide1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9.xml"/><Relationship Id="rId1" Type="http://schemas.openxmlformats.org/officeDocument/2006/relationships/slideLayout" Target="../slideLayouts/slideLayout12.xml"/><Relationship Id="rId5" Type="http://schemas.openxmlformats.org/officeDocument/2006/relationships/image" Target="../media/image12.jpeg"/><Relationship Id="rId4" Type="http://schemas.openxmlformats.org/officeDocument/2006/relationships/image" Target="../media/image11.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0.xml"/><Relationship Id="rId1" Type="http://schemas.openxmlformats.org/officeDocument/2006/relationships/slideLayout" Target="../slideLayouts/slideLayout12.xml"/><Relationship Id="rId5" Type="http://schemas.openxmlformats.org/officeDocument/2006/relationships/image" Target="../media/image14.jpeg"/><Relationship Id="rId4" Type="http://schemas.openxmlformats.org/officeDocument/2006/relationships/image" Target="../media/image13.jpeg"/></Relationships>
</file>

<file path=ppt/slides/_rels/slide2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1.xml"/><Relationship Id="rId1" Type="http://schemas.openxmlformats.org/officeDocument/2006/relationships/slideLayout" Target="../slideLayouts/slideLayout12.xml"/><Relationship Id="rId5" Type="http://schemas.openxmlformats.org/officeDocument/2006/relationships/image" Target="../media/image16.png"/><Relationship Id="rId4" Type="http://schemas.openxmlformats.org/officeDocument/2006/relationships/image" Target="../media/image15.png"/></Relationships>
</file>

<file path=ppt/slides/_rels/slide2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2.xml"/><Relationship Id="rId1" Type="http://schemas.openxmlformats.org/officeDocument/2006/relationships/slideLayout" Target="../slideLayouts/slideLayout12.xml"/><Relationship Id="rId5" Type="http://schemas.openxmlformats.org/officeDocument/2006/relationships/image" Target="../media/image18.jpeg"/><Relationship Id="rId4" Type="http://schemas.openxmlformats.org/officeDocument/2006/relationships/image" Target="../media/image17.jpeg"/></Relationships>
</file>

<file path=ppt/slides/_rels/slide23.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23.xml"/><Relationship Id="rId1" Type="http://schemas.openxmlformats.org/officeDocument/2006/relationships/slideLayout" Target="../slideLayouts/slideLayout12.xml"/><Relationship Id="rId4" Type="http://schemas.openxmlformats.org/officeDocument/2006/relationships/image" Target="../media/image20.jpeg"/></Relationships>
</file>

<file path=ppt/slides/_rels/slide24.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24.xml"/><Relationship Id="rId1" Type="http://schemas.openxmlformats.org/officeDocument/2006/relationships/slideLayout" Target="../slideLayouts/slideLayout6.xml"/><Relationship Id="rId4" Type="http://schemas.openxmlformats.org/officeDocument/2006/relationships/image" Target="../media/image22.jpeg"/></Relationships>
</file>

<file path=ppt/slides/_rels/slide2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25.xml"/><Relationship Id="rId1" Type="http://schemas.openxmlformats.org/officeDocument/2006/relationships/slideLayout" Target="../slideLayouts/slideLayout12.xml"/><Relationship Id="rId4" Type="http://schemas.openxmlformats.org/officeDocument/2006/relationships/image" Target="../media/image14.jpeg"/></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7.xml"/><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2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8.xml"/><Relationship Id="rId1" Type="http://schemas.openxmlformats.org/officeDocument/2006/relationships/slideLayout" Target="../slideLayouts/slideLayout2.xml"/><Relationship Id="rId5" Type="http://schemas.openxmlformats.org/officeDocument/2006/relationships/image" Target="../media/image24.png"/><Relationship Id="rId4" Type="http://schemas.openxmlformats.org/officeDocument/2006/relationships/image" Target="../media/image23.png"/></Relationships>
</file>

<file path=ppt/slides/_rels/slide2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9.xml"/><Relationship Id="rId1" Type="http://schemas.openxmlformats.org/officeDocument/2006/relationships/slideLayout" Target="../slideLayouts/slideLayout2.xml"/><Relationship Id="rId5" Type="http://schemas.openxmlformats.org/officeDocument/2006/relationships/image" Target="../media/image24.png"/><Relationship Id="rId4" Type="http://schemas.openxmlformats.org/officeDocument/2006/relationships/image" Target="../media/image23.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30.xml"/><Relationship Id="rId1" Type="http://schemas.openxmlformats.org/officeDocument/2006/relationships/slideLayout" Target="../slideLayouts/slideLayout2.xml"/><Relationship Id="rId5" Type="http://schemas.openxmlformats.org/officeDocument/2006/relationships/image" Target="../media/image26.jpeg"/><Relationship Id="rId4" Type="http://schemas.openxmlformats.org/officeDocument/2006/relationships/image" Target="../media/image23.png"/></Relationships>
</file>

<file path=ppt/slides/_rels/slide3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31.xml"/><Relationship Id="rId1" Type="http://schemas.openxmlformats.org/officeDocument/2006/relationships/slideLayout" Target="../slideLayouts/slideLayout2.xml"/><Relationship Id="rId5" Type="http://schemas.openxmlformats.org/officeDocument/2006/relationships/image" Target="../media/image27.png"/><Relationship Id="rId4" Type="http://schemas.openxmlformats.org/officeDocument/2006/relationships/image" Target="../media/image23.png"/></Relationships>
</file>

<file path=ppt/slides/_rels/slide32.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image" Target="../media/image5.png"/><Relationship Id="rId7" Type="http://schemas.openxmlformats.org/officeDocument/2006/relationships/image" Target="../media/image23.png"/><Relationship Id="rId2" Type="http://schemas.openxmlformats.org/officeDocument/2006/relationships/notesSlide" Target="../notesSlides/notesSlide32.xml"/><Relationship Id="rId1" Type="http://schemas.openxmlformats.org/officeDocument/2006/relationships/slideLayout" Target="../slideLayouts/slideLayout2.xml"/><Relationship Id="rId6" Type="http://schemas.openxmlformats.org/officeDocument/2006/relationships/image" Target="../media/image24.png"/><Relationship Id="rId5" Type="http://schemas.openxmlformats.org/officeDocument/2006/relationships/image" Target="../media/image28.jpeg"/><Relationship Id="rId4" Type="http://schemas.openxmlformats.org/officeDocument/2006/relationships/image" Target="../media/image4.png"/></Relationships>
</file>

<file path=ppt/slides/_rels/slide33.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33.xml"/><Relationship Id="rId1" Type="http://schemas.openxmlformats.org/officeDocument/2006/relationships/slideLayout" Target="../slideLayouts/slideLayout2.xml"/><Relationship Id="rId5" Type="http://schemas.openxmlformats.org/officeDocument/2006/relationships/image" Target="../media/image24.png"/><Relationship Id="rId4" Type="http://schemas.openxmlformats.org/officeDocument/2006/relationships/image" Target="../media/image30.jpeg"/></Relationships>
</file>

<file path=ppt/slides/_rels/slide34.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34.xml"/><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35.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35.xml"/><Relationship Id="rId1" Type="http://schemas.openxmlformats.org/officeDocument/2006/relationships/slideLayout" Target="../slideLayouts/slideLayout2.xml"/><Relationship Id="rId6" Type="http://schemas.openxmlformats.org/officeDocument/2006/relationships/image" Target="../media/image27.png"/><Relationship Id="rId5" Type="http://schemas.openxmlformats.org/officeDocument/2006/relationships/image" Target="../media/image24.png"/><Relationship Id="rId4" Type="http://schemas.openxmlformats.org/officeDocument/2006/relationships/image" Target="../media/image23.png"/></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7.xml"/><Relationship Id="rId1" Type="http://schemas.openxmlformats.org/officeDocument/2006/relationships/slideLayout" Target="../slideLayouts/slideLayout2.xml"/><Relationship Id="rId5" Type="http://schemas.openxmlformats.org/officeDocument/2006/relationships/image" Target="../media/image34.jpeg"/><Relationship Id="rId4" Type="http://schemas.openxmlformats.org/officeDocument/2006/relationships/image" Target="../media/image33.jpeg"/></Relationships>
</file>

<file path=ppt/slides/_rels/slide38.xml.rels><?xml version="1.0" encoding="UTF-8" standalone="yes"?>
<Relationships xmlns="http://schemas.openxmlformats.org/package/2006/relationships"><Relationship Id="rId3" Type="http://schemas.openxmlformats.org/officeDocument/2006/relationships/image" Target="../media/image35.gif"/><Relationship Id="rId2" Type="http://schemas.openxmlformats.org/officeDocument/2006/relationships/notesSlide" Target="../notesSlides/notesSlide38.xm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36.png"/></Relationships>
</file>

<file path=ppt/slides/_rels/slide39.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39.xm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38.gif"/></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0.xml"/><Relationship Id="rId1" Type="http://schemas.openxmlformats.org/officeDocument/2006/relationships/slideLayout" Target="../slideLayouts/slideLayout2.xml"/><Relationship Id="rId6" Type="http://schemas.openxmlformats.org/officeDocument/2006/relationships/image" Target="../media/image41.wmf"/><Relationship Id="rId5" Type="http://schemas.openxmlformats.org/officeDocument/2006/relationships/image" Target="../media/image40.jpeg"/><Relationship Id="rId4" Type="http://schemas.openxmlformats.org/officeDocument/2006/relationships/image" Target="../media/image39.jpeg"/></Relationships>
</file>

<file path=ppt/slides/_rels/slide4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1.xml"/><Relationship Id="rId1" Type="http://schemas.openxmlformats.org/officeDocument/2006/relationships/slideLayout" Target="../slideLayouts/slideLayout2.xml"/><Relationship Id="rId4" Type="http://schemas.openxmlformats.org/officeDocument/2006/relationships/image" Target="../media/image42.png"/></Relationships>
</file>

<file path=ppt/slides/_rels/slide42.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42.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43.wmf"/><Relationship Id="rId2" Type="http://schemas.openxmlformats.org/officeDocument/2006/relationships/notesSlide" Target="../notesSlides/notesSlide51.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9" name="Rectangle 3"/>
          <p:cNvSpPr>
            <a:spLocks noGrp="1" noChangeArrowheads="1"/>
          </p:cNvSpPr>
          <p:nvPr>
            <p:ph type="subTitle" idx="1"/>
          </p:nvPr>
        </p:nvSpPr>
        <p:spPr>
          <a:xfrm>
            <a:off x="1738313" y="4014788"/>
            <a:ext cx="6400800" cy="1752600"/>
          </a:xfrm>
        </p:spPr>
        <p:txBody>
          <a:bodyPr/>
          <a:lstStyle/>
          <a:p>
            <a:r>
              <a:rPr lang="ar-EG">
                <a:solidFill>
                  <a:srgbClr val="432D01"/>
                </a:solidFill>
              </a:rPr>
              <a:t>خالد شريف</a:t>
            </a:r>
            <a:endParaRPr lang="en-US">
              <a:solidFill>
                <a:srgbClr val="432D01"/>
              </a:solidFill>
            </a:endParaRPr>
          </a:p>
          <a:p>
            <a:r>
              <a:rPr lang="ar-EG">
                <a:solidFill>
                  <a:srgbClr val="432D01"/>
                </a:solidFill>
              </a:rPr>
              <a:t>نائب رئيس مجلس الإدارة للشئون الإدارية</a:t>
            </a:r>
            <a:endParaRPr lang="en-US">
              <a:solidFill>
                <a:srgbClr val="432D01"/>
              </a:solidFill>
            </a:endParaRPr>
          </a:p>
          <a:p>
            <a:r>
              <a:rPr lang="ar-EG">
                <a:solidFill>
                  <a:srgbClr val="432D01"/>
                </a:solidFill>
              </a:rPr>
              <a:t>البنك الدولي</a:t>
            </a:r>
            <a:endParaRPr lang="en-US">
              <a:solidFill>
                <a:srgbClr val="432D01"/>
              </a:solidFill>
            </a:endParaRPr>
          </a:p>
          <a:p>
            <a:endParaRPr lang="en-US" sz="2200">
              <a:solidFill>
                <a:srgbClr val="432D01"/>
              </a:solidFill>
            </a:endParaRPr>
          </a:p>
          <a:p>
            <a:pPr>
              <a:buFontTx/>
              <a:buBlip>
                <a:blip r:embed="rId3"/>
              </a:buBlip>
            </a:pPr>
            <a:endParaRPr lang="en-US" sz="1000">
              <a:solidFill>
                <a:schemeClr val="tx1"/>
              </a:solidFill>
            </a:endParaRPr>
          </a:p>
          <a:p>
            <a:r>
              <a:rPr lang="ar-EG" sz="1600" b="1">
                <a:solidFill>
                  <a:srgbClr val="704B02"/>
                </a:solidFill>
              </a:rPr>
              <a:t>المادة العلمية للبرنامج التدريبي متاحة على الموقع الإلكتروني:</a:t>
            </a:r>
            <a:endParaRPr lang="en-US" sz="1600" b="1">
              <a:solidFill>
                <a:srgbClr val="704B02"/>
              </a:solidFill>
            </a:endParaRPr>
          </a:p>
          <a:p>
            <a:r>
              <a:rPr lang="en-US" sz="1600" b="1">
                <a:solidFill>
                  <a:srgbClr val="704B02"/>
                </a:solidFill>
              </a:rPr>
              <a:t>http:\\www.ksherif.com</a:t>
            </a:r>
            <a:endParaRPr lang="en-US">
              <a:solidFill>
                <a:srgbClr val="704B02"/>
              </a:solidFill>
            </a:endParaRPr>
          </a:p>
        </p:txBody>
      </p:sp>
      <p:pic>
        <p:nvPicPr>
          <p:cNvPr id="65541" name="Picture 5" descr="ppL MGTuntitled5"/>
          <p:cNvPicPr>
            <a:picLocks noChangeAspect="1" noChangeArrowheads="1"/>
          </p:cNvPicPr>
          <p:nvPr/>
        </p:nvPicPr>
        <p:blipFill>
          <a:blip r:embed="rId4"/>
          <a:srcRect/>
          <a:stretch>
            <a:fillRect/>
          </a:stretch>
        </p:blipFill>
        <p:spPr bwMode="auto">
          <a:xfrm>
            <a:off x="685800" y="6350"/>
            <a:ext cx="8458200" cy="1670050"/>
          </a:xfrm>
          <a:prstGeom prst="rect">
            <a:avLst/>
          </a:prstGeom>
          <a:noFill/>
        </p:spPr>
      </p:pic>
      <p:sp>
        <p:nvSpPr>
          <p:cNvPr id="65542" name="Rectangle 6"/>
          <p:cNvSpPr>
            <a:spLocks noGrp="1" noChangeArrowheads="1"/>
          </p:cNvSpPr>
          <p:nvPr>
            <p:ph type="ctrTitle"/>
          </p:nvPr>
        </p:nvSpPr>
        <p:spPr/>
        <p:txBody>
          <a:bodyPr/>
          <a:lstStyle/>
          <a:p>
            <a:r>
              <a:rPr lang="ar-SA"/>
              <a:t>الإدارة الناجحة للأفراد</a:t>
            </a:r>
            <a:r>
              <a:rPr lang="en-US"/>
              <a:t/>
            </a:r>
            <a:br>
              <a:rPr lang="en-US"/>
            </a:br>
            <a:endParaRPr lang="en-US"/>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Slide Number Placeholder 4"/>
          <p:cNvSpPr>
            <a:spLocks noGrp="1"/>
          </p:cNvSpPr>
          <p:nvPr>
            <p:ph type="sldNum" sz="quarter" idx="12"/>
          </p:nvPr>
        </p:nvSpPr>
        <p:spPr/>
        <p:txBody>
          <a:bodyPr/>
          <a:lstStyle/>
          <a:p>
            <a:fld id="{4F470229-48FE-42C4-B582-211280C069CA}" type="slidenum">
              <a:rPr lang="en-US"/>
              <a:pPr/>
              <a:t>10</a:t>
            </a:fld>
            <a:endParaRPr lang="en-US"/>
          </a:p>
        </p:txBody>
      </p:sp>
      <p:sp>
        <p:nvSpPr>
          <p:cNvPr id="16386" name="Rectangle 2"/>
          <p:cNvSpPr>
            <a:spLocks noGrp="1" noChangeArrowheads="1"/>
          </p:cNvSpPr>
          <p:nvPr>
            <p:ph type="title"/>
          </p:nvPr>
        </p:nvSpPr>
        <p:spPr>
          <a:xfrm>
            <a:off x="685800" y="746125"/>
            <a:ext cx="8458200" cy="701675"/>
          </a:xfrm>
          <a:noFill/>
          <a:ln/>
        </p:spPr>
        <p:txBody>
          <a:bodyPr/>
          <a:lstStyle/>
          <a:p>
            <a:r>
              <a:rPr lang="ar-EG" sz="3600">
                <a:solidFill>
                  <a:srgbClr val="432D01"/>
                </a:solidFill>
              </a:rPr>
              <a:t>ضربات التجديف</a:t>
            </a:r>
            <a:r>
              <a:rPr lang="en-US" sz="3600">
                <a:solidFill>
                  <a:srgbClr val="432D01"/>
                </a:solidFill>
              </a:rPr>
              <a:t/>
            </a:r>
            <a:br>
              <a:rPr lang="en-US" sz="3600">
                <a:solidFill>
                  <a:srgbClr val="432D01"/>
                </a:solidFill>
              </a:rPr>
            </a:br>
            <a:r>
              <a:rPr lang="ar-EG" sz="1900">
                <a:solidFill>
                  <a:srgbClr val="432D01"/>
                </a:solidFill>
              </a:rPr>
              <a:t>أنواع ضربات التجديف التي تسعى لتحقيقها تعتمد على مدى تقبل الآخرين لك</a:t>
            </a:r>
            <a:endParaRPr lang="en-US" sz="1900">
              <a:solidFill>
                <a:srgbClr val="432D01"/>
              </a:solidFill>
            </a:endParaRPr>
          </a:p>
        </p:txBody>
      </p:sp>
      <p:sp>
        <p:nvSpPr>
          <p:cNvPr id="16435" name="Text Box 37"/>
          <p:cNvSpPr txBox="1">
            <a:spLocks noChangeArrowheads="1"/>
          </p:cNvSpPr>
          <p:nvPr/>
        </p:nvSpPr>
        <p:spPr bwMode="auto">
          <a:xfrm>
            <a:off x="3790950" y="1960563"/>
            <a:ext cx="2362200" cy="4003675"/>
          </a:xfrm>
          <a:prstGeom prst="rect">
            <a:avLst/>
          </a:prstGeom>
          <a:noFill/>
          <a:ln w="9525">
            <a:noFill/>
            <a:miter lim="800000"/>
            <a:headEnd/>
            <a:tailEnd/>
          </a:ln>
        </p:spPr>
        <p:txBody>
          <a:bodyPr>
            <a:spAutoFit/>
          </a:bodyPr>
          <a:lstStyle/>
          <a:p>
            <a:pPr algn="ctr">
              <a:spcBef>
                <a:spcPct val="0"/>
              </a:spcBef>
            </a:pPr>
            <a:endParaRPr lang="en-US" sz="1600" b="1">
              <a:solidFill>
                <a:srgbClr val="432D01"/>
              </a:solidFill>
              <a:latin typeface="Tahoma" pitchFamily="34" charset="0"/>
            </a:endParaRPr>
          </a:p>
          <a:p>
            <a:pPr algn="ctr">
              <a:spcBef>
                <a:spcPct val="0"/>
              </a:spcBef>
            </a:pPr>
            <a:endParaRPr lang="en-US" sz="1600" b="1">
              <a:solidFill>
                <a:srgbClr val="432D01"/>
              </a:solidFill>
              <a:latin typeface="Tahoma" pitchFamily="34" charset="0"/>
            </a:endParaRPr>
          </a:p>
          <a:p>
            <a:pPr algn="ctr">
              <a:spcBef>
                <a:spcPct val="0"/>
              </a:spcBef>
            </a:pPr>
            <a:r>
              <a:rPr lang="ar-EG" sz="1600" b="1">
                <a:solidFill>
                  <a:srgbClr val="432D01"/>
                </a:solidFill>
                <a:latin typeface="Tahoma" pitchFamily="34" charset="0"/>
              </a:rPr>
              <a:t>الإحباطات</a:t>
            </a:r>
            <a:endParaRPr lang="en-US" sz="1600" b="1">
              <a:solidFill>
                <a:srgbClr val="432D01"/>
              </a:solidFill>
              <a:latin typeface="Tahoma" pitchFamily="34" charset="0"/>
            </a:endParaRPr>
          </a:p>
          <a:p>
            <a:pPr algn="ctr">
              <a:spcBef>
                <a:spcPct val="0"/>
              </a:spcBef>
            </a:pPr>
            <a:endParaRPr lang="en-US" sz="1600" b="1">
              <a:solidFill>
                <a:srgbClr val="432D01"/>
              </a:solidFill>
              <a:latin typeface="Tahoma" pitchFamily="34" charset="0"/>
            </a:endParaRPr>
          </a:p>
          <a:p>
            <a:pPr algn="ctr">
              <a:spcBef>
                <a:spcPct val="0"/>
              </a:spcBef>
            </a:pPr>
            <a:r>
              <a:rPr lang="ar-EG" sz="1600" b="1">
                <a:solidFill>
                  <a:srgbClr val="432D01"/>
                </a:solidFill>
                <a:latin typeface="Tahoma" pitchFamily="34" charset="0"/>
              </a:rPr>
              <a:t>الانتقاد</a:t>
            </a:r>
            <a:endParaRPr lang="en-US" sz="1600" b="1">
              <a:solidFill>
                <a:srgbClr val="432D01"/>
              </a:solidFill>
              <a:latin typeface="Tahoma" pitchFamily="34" charset="0"/>
            </a:endParaRPr>
          </a:p>
          <a:p>
            <a:pPr algn="ctr">
              <a:spcBef>
                <a:spcPct val="0"/>
              </a:spcBef>
            </a:pPr>
            <a:endParaRPr lang="en-US" sz="1600" b="1">
              <a:solidFill>
                <a:srgbClr val="432D01"/>
              </a:solidFill>
              <a:latin typeface="Tahoma" pitchFamily="34" charset="0"/>
            </a:endParaRPr>
          </a:p>
          <a:p>
            <a:pPr algn="ctr">
              <a:spcBef>
                <a:spcPct val="0"/>
              </a:spcBef>
            </a:pPr>
            <a:r>
              <a:rPr lang="ar-EG" sz="1600" b="1">
                <a:solidFill>
                  <a:srgbClr val="432D01"/>
                </a:solidFill>
                <a:latin typeface="Tahoma" pitchFamily="34" charset="0"/>
              </a:rPr>
              <a:t>تقليل الشأن</a:t>
            </a:r>
            <a:endParaRPr lang="en-US" sz="1600" b="1">
              <a:solidFill>
                <a:srgbClr val="432D01"/>
              </a:solidFill>
              <a:latin typeface="Tahoma" pitchFamily="34" charset="0"/>
            </a:endParaRPr>
          </a:p>
          <a:p>
            <a:pPr algn="ctr">
              <a:spcBef>
                <a:spcPct val="0"/>
              </a:spcBef>
            </a:pPr>
            <a:endParaRPr lang="en-US" sz="1600" b="1">
              <a:solidFill>
                <a:srgbClr val="432D01"/>
              </a:solidFill>
              <a:latin typeface="Tahoma" pitchFamily="34" charset="0"/>
            </a:endParaRPr>
          </a:p>
          <a:p>
            <a:pPr algn="ctr">
              <a:spcBef>
                <a:spcPct val="0"/>
              </a:spcBef>
            </a:pPr>
            <a:r>
              <a:rPr lang="ar-EG" sz="1600" b="1">
                <a:solidFill>
                  <a:srgbClr val="432D01"/>
                </a:solidFill>
                <a:latin typeface="Tahoma" pitchFamily="34" charset="0"/>
              </a:rPr>
              <a:t>السخرية</a:t>
            </a:r>
            <a:endParaRPr lang="en-US" sz="1600" b="1">
              <a:solidFill>
                <a:srgbClr val="432D01"/>
              </a:solidFill>
              <a:latin typeface="Tahoma" pitchFamily="34" charset="0"/>
            </a:endParaRPr>
          </a:p>
          <a:p>
            <a:pPr algn="ctr">
              <a:spcBef>
                <a:spcPct val="0"/>
              </a:spcBef>
            </a:pPr>
            <a:endParaRPr lang="en-US" sz="1600" b="1">
              <a:solidFill>
                <a:srgbClr val="432D01"/>
              </a:solidFill>
              <a:latin typeface="Tahoma" pitchFamily="34" charset="0"/>
            </a:endParaRPr>
          </a:p>
          <a:p>
            <a:pPr algn="ctr">
              <a:spcBef>
                <a:spcPct val="0"/>
              </a:spcBef>
            </a:pPr>
            <a:r>
              <a:rPr lang="ar-EG" sz="1600" b="1">
                <a:solidFill>
                  <a:srgbClr val="432D01"/>
                </a:solidFill>
                <a:latin typeface="Tahoma" pitchFamily="34" charset="0"/>
              </a:rPr>
              <a:t>التوبيخ</a:t>
            </a:r>
            <a:endParaRPr lang="en-US" sz="1600" b="1">
              <a:solidFill>
                <a:srgbClr val="432D01"/>
              </a:solidFill>
              <a:latin typeface="Tahoma" pitchFamily="34" charset="0"/>
            </a:endParaRPr>
          </a:p>
          <a:p>
            <a:pPr algn="ctr">
              <a:spcBef>
                <a:spcPct val="0"/>
              </a:spcBef>
            </a:pPr>
            <a:endParaRPr lang="en-US" sz="1600" b="1">
              <a:solidFill>
                <a:srgbClr val="432D01"/>
              </a:solidFill>
              <a:latin typeface="Tahoma" pitchFamily="34" charset="0"/>
            </a:endParaRPr>
          </a:p>
          <a:p>
            <a:pPr algn="ctr">
              <a:spcBef>
                <a:spcPct val="0"/>
              </a:spcBef>
            </a:pPr>
            <a:r>
              <a:rPr lang="ar-EG" sz="1600" b="1">
                <a:solidFill>
                  <a:srgbClr val="432D01"/>
                </a:solidFill>
                <a:latin typeface="Tahoma" pitchFamily="34" charset="0"/>
              </a:rPr>
              <a:t>العقاب</a:t>
            </a:r>
            <a:endParaRPr lang="en-US" sz="1600" b="1">
              <a:solidFill>
                <a:srgbClr val="432D01"/>
              </a:solidFill>
              <a:latin typeface="Tahoma" pitchFamily="34" charset="0"/>
            </a:endParaRPr>
          </a:p>
          <a:p>
            <a:pPr algn="ctr">
              <a:spcBef>
                <a:spcPct val="0"/>
              </a:spcBef>
            </a:pPr>
            <a:endParaRPr lang="en-US" sz="1600" b="1">
              <a:solidFill>
                <a:srgbClr val="432D01"/>
              </a:solidFill>
              <a:latin typeface="Tahoma" pitchFamily="34" charset="0"/>
            </a:endParaRPr>
          </a:p>
          <a:p>
            <a:pPr algn="ctr">
              <a:spcBef>
                <a:spcPct val="0"/>
              </a:spcBef>
            </a:pPr>
            <a:r>
              <a:rPr lang="ar-EG" sz="1600" b="1">
                <a:solidFill>
                  <a:srgbClr val="432D01"/>
                </a:solidFill>
                <a:latin typeface="Tahoma" pitchFamily="34" charset="0"/>
              </a:rPr>
              <a:t>الإهمال/التجاهل</a:t>
            </a:r>
            <a:endParaRPr lang="en-US" sz="1600" b="1">
              <a:solidFill>
                <a:srgbClr val="432D01"/>
              </a:solidFill>
              <a:latin typeface="Tahoma" pitchFamily="34" charset="0"/>
            </a:endParaRPr>
          </a:p>
          <a:p>
            <a:pPr algn="ctr">
              <a:spcBef>
                <a:spcPct val="0"/>
              </a:spcBef>
            </a:pPr>
            <a:endParaRPr lang="en-US" sz="1600" b="1">
              <a:solidFill>
                <a:srgbClr val="432D01"/>
              </a:solidFill>
              <a:latin typeface="Tahoma" pitchFamily="34" charset="0"/>
            </a:endParaRPr>
          </a:p>
        </p:txBody>
      </p:sp>
      <p:sp>
        <p:nvSpPr>
          <p:cNvPr id="16436" name="Rectangle 43"/>
          <p:cNvSpPr>
            <a:spLocks noChangeArrowheads="1"/>
          </p:cNvSpPr>
          <p:nvPr/>
        </p:nvSpPr>
        <p:spPr bwMode="auto">
          <a:xfrm>
            <a:off x="1047750" y="1849438"/>
            <a:ext cx="2362200" cy="533400"/>
          </a:xfrm>
          <a:prstGeom prst="rect">
            <a:avLst/>
          </a:prstGeom>
          <a:gradFill rotWithShape="0">
            <a:gsLst>
              <a:gs pos="0">
                <a:srgbClr val="7E5502"/>
              </a:gs>
              <a:gs pos="50000">
                <a:srgbClr val="E0C172"/>
              </a:gs>
              <a:gs pos="100000">
                <a:srgbClr val="7E5502"/>
              </a:gs>
            </a:gsLst>
            <a:lin ang="18900000" scaled="1"/>
          </a:gradFill>
          <a:ln w="9525">
            <a:solidFill>
              <a:schemeClr val="tx1"/>
            </a:solidFill>
            <a:miter lim="800000"/>
            <a:headEnd/>
            <a:tailEnd/>
          </a:ln>
        </p:spPr>
        <p:txBody>
          <a:bodyPr wrap="none" anchor="ctr"/>
          <a:lstStyle/>
          <a:p>
            <a:pPr algn="ctr">
              <a:spcBef>
                <a:spcPct val="0"/>
              </a:spcBef>
            </a:pPr>
            <a:r>
              <a:rPr lang="ar-EG" sz="1800" b="1">
                <a:solidFill>
                  <a:srgbClr val="432D01"/>
                </a:solidFill>
                <a:latin typeface="Tahoma" pitchFamily="34" charset="0"/>
              </a:rPr>
              <a:t>ضربات مشروطة</a:t>
            </a:r>
            <a:endParaRPr lang="en-US" sz="1800" b="1">
              <a:solidFill>
                <a:srgbClr val="432D01"/>
              </a:solidFill>
              <a:latin typeface="Tahoma" pitchFamily="34" charset="0"/>
            </a:endParaRPr>
          </a:p>
        </p:txBody>
      </p:sp>
      <p:sp>
        <p:nvSpPr>
          <p:cNvPr id="16437" name="Rectangle 45"/>
          <p:cNvSpPr>
            <a:spLocks noChangeArrowheads="1"/>
          </p:cNvSpPr>
          <p:nvPr/>
        </p:nvSpPr>
        <p:spPr bwMode="auto">
          <a:xfrm>
            <a:off x="3790950" y="1849438"/>
            <a:ext cx="2133600" cy="533400"/>
          </a:xfrm>
          <a:prstGeom prst="rect">
            <a:avLst/>
          </a:prstGeom>
          <a:gradFill rotWithShape="0">
            <a:gsLst>
              <a:gs pos="0">
                <a:srgbClr val="7E5502"/>
              </a:gs>
              <a:gs pos="50000">
                <a:srgbClr val="E0C172"/>
              </a:gs>
              <a:gs pos="100000">
                <a:srgbClr val="7E5502"/>
              </a:gs>
            </a:gsLst>
            <a:lin ang="18900000" scaled="1"/>
          </a:gradFill>
          <a:ln w="9525">
            <a:solidFill>
              <a:schemeClr val="tx1"/>
            </a:solidFill>
            <a:miter lim="800000"/>
            <a:headEnd/>
            <a:tailEnd/>
          </a:ln>
        </p:spPr>
        <p:txBody>
          <a:bodyPr wrap="none" anchor="ctr"/>
          <a:lstStyle/>
          <a:p>
            <a:pPr algn="ctr" rtl="1">
              <a:spcBef>
                <a:spcPct val="0"/>
              </a:spcBef>
            </a:pPr>
            <a:r>
              <a:rPr lang="ar-EG" sz="1800" b="1">
                <a:solidFill>
                  <a:srgbClr val="432D01"/>
                </a:solidFill>
                <a:latin typeface="Tahoma" pitchFamily="34" charset="0"/>
              </a:rPr>
              <a:t>ضربات سلبية</a:t>
            </a:r>
            <a:endParaRPr lang="en-US" sz="1800" b="1">
              <a:solidFill>
                <a:srgbClr val="432D01"/>
              </a:solidFill>
              <a:latin typeface="Tahoma" pitchFamily="34" charset="0"/>
            </a:endParaRPr>
          </a:p>
        </p:txBody>
      </p:sp>
      <p:sp>
        <p:nvSpPr>
          <p:cNvPr id="16438" name="Rectangle 46"/>
          <p:cNvSpPr>
            <a:spLocks noChangeArrowheads="1"/>
          </p:cNvSpPr>
          <p:nvPr/>
        </p:nvSpPr>
        <p:spPr bwMode="auto">
          <a:xfrm>
            <a:off x="6381750" y="1849438"/>
            <a:ext cx="2362200" cy="533400"/>
          </a:xfrm>
          <a:prstGeom prst="rect">
            <a:avLst/>
          </a:prstGeom>
          <a:gradFill rotWithShape="0">
            <a:gsLst>
              <a:gs pos="0">
                <a:srgbClr val="7E5502"/>
              </a:gs>
              <a:gs pos="50000">
                <a:srgbClr val="E0C172"/>
              </a:gs>
              <a:gs pos="100000">
                <a:srgbClr val="7E5502"/>
              </a:gs>
            </a:gsLst>
            <a:lin ang="18900000" scaled="1"/>
          </a:gradFill>
          <a:ln w="9525">
            <a:solidFill>
              <a:schemeClr val="tx1"/>
            </a:solidFill>
            <a:miter lim="800000"/>
            <a:headEnd/>
            <a:tailEnd/>
          </a:ln>
        </p:spPr>
        <p:txBody>
          <a:bodyPr wrap="none" anchor="ctr"/>
          <a:lstStyle/>
          <a:p>
            <a:pPr algn="ctr" rtl="1">
              <a:spcBef>
                <a:spcPct val="0"/>
              </a:spcBef>
            </a:pPr>
            <a:r>
              <a:rPr lang="ar-EG" sz="1800" b="1">
                <a:solidFill>
                  <a:srgbClr val="432D01"/>
                </a:solidFill>
                <a:latin typeface="Tahoma" pitchFamily="34" charset="0"/>
              </a:rPr>
              <a:t>ضربات إيجابية</a:t>
            </a:r>
            <a:endParaRPr lang="en-US" sz="1800" b="1">
              <a:solidFill>
                <a:srgbClr val="432D01"/>
              </a:solidFill>
              <a:latin typeface="Tahoma" pitchFamily="34" charset="0"/>
            </a:endParaRPr>
          </a:p>
        </p:txBody>
      </p:sp>
      <p:sp>
        <p:nvSpPr>
          <p:cNvPr id="16439" name="Text Box 47"/>
          <p:cNvSpPr txBox="1">
            <a:spLocks noChangeArrowheads="1"/>
          </p:cNvSpPr>
          <p:nvPr/>
        </p:nvSpPr>
        <p:spPr bwMode="auto">
          <a:xfrm>
            <a:off x="7356475" y="2274888"/>
            <a:ext cx="184150" cy="641350"/>
          </a:xfrm>
          <a:prstGeom prst="rect">
            <a:avLst/>
          </a:prstGeom>
          <a:noFill/>
          <a:ln w="9525">
            <a:noFill/>
            <a:miter lim="800000"/>
            <a:headEnd/>
            <a:tailEnd/>
          </a:ln>
        </p:spPr>
        <p:txBody>
          <a:bodyPr wrap="none">
            <a:spAutoFit/>
          </a:bodyPr>
          <a:lstStyle/>
          <a:p>
            <a:pPr>
              <a:spcBef>
                <a:spcPct val="0"/>
              </a:spcBef>
            </a:pPr>
            <a:endParaRPr lang="en-US" sz="3600">
              <a:solidFill>
                <a:srgbClr val="432D01"/>
              </a:solidFill>
            </a:endParaRPr>
          </a:p>
        </p:txBody>
      </p:sp>
      <p:sp>
        <p:nvSpPr>
          <p:cNvPr id="16440" name="Text Box 49"/>
          <p:cNvSpPr txBox="1">
            <a:spLocks noChangeArrowheads="1"/>
          </p:cNvSpPr>
          <p:nvPr/>
        </p:nvSpPr>
        <p:spPr bwMode="auto">
          <a:xfrm>
            <a:off x="971550" y="2535238"/>
            <a:ext cx="2590800" cy="1314450"/>
          </a:xfrm>
          <a:prstGeom prst="rect">
            <a:avLst/>
          </a:prstGeom>
          <a:noFill/>
          <a:ln w="9525">
            <a:noFill/>
            <a:miter lim="800000"/>
            <a:headEnd/>
            <a:tailEnd/>
          </a:ln>
        </p:spPr>
        <p:txBody>
          <a:bodyPr>
            <a:spAutoFit/>
          </a:bodyPr>
          <a:lstStyle/>
          <a:p>
            <a:pPr algn="ctr">
              <a:spcBef>
                <a:spcPct val="50000"/>
              </a:spcBef>
            </a:pPr>
            <a:r>
              <a:rPr lang="ar-EG" sz="1600" b="1">
                <a:solidFill>
                  <a:srgbClr val="432D01"/>
                </a:solidFill>
                <a:latin typeface="Tahoma" pitchFamily="34" charset="0"/>
              </a:rPr>
              <a:t>ضربة تجديف بدوافع خفية</a:t>
            </a:r>
          </a:p>
          <a:p>
            <a:pPr algn="ctr">
              <a:spcBef>
                <a:spcPct val="50000"/>
              </a:spcBef>
            </a:pPr>
            <a:endParaRPr lang="ar-EG" sz="1600" b="1">
              <a:solidFill>
                <a:srgbClr val="432D01"/>
              </a:solidFill>
              <a:latin typeface="Tahoma" pitchFamily="34" charset="0"/>
            </a:endParaRPr>
          </a:p>
          <a:p>
            <a:pPr algn="ctr">
              <a:spcBef>
                <a:spcPct val="50000"/>
              </a:spcBef>
            </a:pPr>
            <a:r>
              <a:rPr lang="ar-EG" sz="1600" b="1">
                <a:solidFill>
                  <a:srgbClr val="432D01"/>
                </a:solidFill>
                <a:latin typeface="Tahoma" pitchFamily="34" charset="0"/>
              </a:rPr>
              <a:t>ضربة تجديف بسبب ما تقوم به، وليس بسبب من </a:t>
            </a:r>
            <a:r>
              <a:rPr lang="ar-EG" sz="1600" b="1" u="sng">
                <a:solidFill>
                  <a:srgbClr val="432D01"/>
                </a:solidFill>
                <a:latin typeface="Tahoma" pitchFamily="34" charset="0"/>
              </a:rPr>
              <a:t>تكون</a:t>
            </a:r>
            <a:r>
              <a:rPr lang="ar-EG" sz="1600" b="1">
                <a:solidFill>
                  <a:srgbClr val="432D01"/>
                </a:solidFill>
                <a:latin typeface="Tahoma" pitchFamily="34" charset="0"/>
              </a:rPr>
              <a:t>:</a:t>
            </a:r>
          </a:p>
        </p:txBody>
      </p:sp>
      <p:sp>
        <p:nvSpPr>
          <p:cNvPr id="16441" name="Rectangle 50"/>
          <p:cNvSpPr>
            <a:spLocks noChangeArrowheads="1"/>
          </p:cNvSpPr>
          <p:nvPr/>
        </p:nvSpPr>
        <p:spPr bwMode="auto">
          <a:xfrm>
            <a:off x="914400" y="4157663"/>
            <a:ext cx="2724150" cy="1263650"/>
          </a:xfrm>
          <a:prstGeom prst="rect">
            <a:avLst/>
          </a:prstGeom>
          <a:noFill/>
          <a:ln w="9525">
            <a:noFill/>
            <a:miter lim="800000"/>
            <a:headEnd/>
            <a:tailEnd/>
          </a:ln>
        </p:spPr>
        <p:txBody>
          <a:bodyPr>
            <a:spAutoFit/>
          </a:bodyPr>
          <a:lstStyle/>
          <a:p>
            <a:pPr marL="457200" indent="-457200" algn="r" rtl="1">
              <a:lnSpc>
                <a:spcPct val="80000"/>
              </a:lnSpc>
              <a:spcBef>
                <a:spcPct val="0"/>
              </a:spcBef>
              <a:buFontTx/>
              <a:buAutoNum type="arabicParenBoth"/>
            </a:pPr>
            <a:endParaRPr lang="en-US" sz="1600" b="1">
              <a:solidFill>
                <a:srgbClr val="432D01"/>
              </a:solidFill>
              <a:latin typeface="Tahoma" pitchFamily="34" charset="0"/>
            </a:endParaRPr>
          </a:p>
          <a:p>
            <a:pPr marL="457200" indent="-457200" algn="r" rtl="1">
              <a:lnSpc>
                <a:spcPct val="80000"/>
              </a:lnSpc>
              <a:spcBef>
                <a:spcPct val="0"/>
              </a:spcBef>
              <a:buFontTx/>
              <a:buAutoNum type="arabicParenBoth"/>
            </a:pPr>
            <a:r>
              <a:rPr lang="ar-EG" sz="1600" b="1">
                <a:solidFill>
                  <a:srgbClr val="432D01"/>
                </a:solidFill>
                <a:latin typeface="Tahoma" pitchFamily="34" charset="0"/>
              </a:rPr>
              <a:t>ضربة تجديف متعلقة بالأداء الوظيفي</a:t>
            </a:r>
            <a:endParaRPr lang="en-US" sz="1600" b="1">
              <a:solidFill>
                <a:srgbClr val="432D01"/>
              </a:solidFill>
              <a:latin typeface="Tahoma" pitchFamily="34" charset="0"/>
            </a:endParaRPr>
          </a:p>
          <a:p>
            <a:pPr marL="457200" indent="-457200" algn="r" rtl="1">
              <a:lnSpc>
                <a:spcPct val="80000"/>
              </a:lnSpc>
              <a:spcBef>
                <a:spcPct val="0"/>
              </a:spcBef>
              <a:buFontTx/>
              <a:buAutoNum type="arabicParenBoth"/>
            </a:pPr>
            <a:endParaRPr lang="en-US" sz="1600" b="1">
              <a:solidFill>
                <a:srgbClr val="432D01"/>
              </a:solidFill>
              <a:latin typeface="Tahoma" pitchFamily="34" charset="0"/>
            </a:endParaRPr>
          </a:p>
          <a:p>
            <a:pPr marL="457200" indent="-457200" algn="r" rtl="1">
              <a:lnSpc>
                <a:spcPct val="80000"/>
              </a:lnSpc>
              <a:spcBef>
                <a:spcPct val="0"/>
              </a:spcBef>
              <a:buFontTx/>
              <a:buAutoNum type="arabicParenBoth"/>
            </a:pPr>
            <a:r>
              <a:rPr lang="ar-EG" sz="1600" b="1">
                <a:solidFill>
                  <a:srgbClr val="432D01"/>
                </a:solidFill>
                <a:latin typeface="Tahoma" pitchFamily="34" charset="0"/>
              </a:rPr>
              <a:t>ضربة تجديف متعلقة بالتكيف والإذعان</a:t>
            </a:r>
            <a:endParaRPr lang="en-US" sz="1600" b="1">
              <a:solidFill>
                <a:srgbClr val="432D01"/>
              </a:solidFill>
              <a:latin typeface="Tahoma" pitchFamily="34" charset="0"/>
            </a:endParaRPr>
          </a:p>
        </p:txBody>
      </p:sp>
      <p:sp>
        <p:nvSpPr>
          <p:cNvPr id="16442" name="Text Box 16"/>
          <p:cNvSpPr txBox="1">
            <a:spLocks noChangeArrowheads="1"/>
          </p:cNvSpPr>
          <p:nvPr/>
        </p:nvSpPr>
        <p:spPr bwMode="auto">
          <a:xfrm>
            <a:off x="6381750" y="2078038"/>
            <a:ext cx="2362200" cy="4398962"/>
          </a:xfrm>
          <a:prstGeom prst="rect">
            <a:avLst/>
          </a:prstGeom>
          <a:noFill/>
          <a:ln w="9525">
            <a:noFill/>
            <a:miter lim="800000"/>
            <a:headEnd/>
            <a:tailEnd/>
          </a:ln>
        </p:spPr>
        <p:txBody>
          <a:bodyPr>
            <a:spAutoFit/>
          </a:bodyPr>
          <a:lstStyle/>
          <a:p>
            <a:pPr algn="ctr">
              <a:spcBef>
                <a:spcPct val="0"/>
              </a:spcBef>
            </a:pPr>
            <a:endParaRPr lang="en-US" b="1">
              <a:solidFill>
                <a:srgbClr val="432D01"/>
              </a:solidFill>
            </a:endParaRPr>
          </a:p>
          <a:p>
            <a:pPr algn="ctr">
              <a:spcBef>
                <a:spcPct val="0"/>
              </a:spcBef>
            </a:pPr>
            <a:r>
              <a:rPr lang="ar-EG" sz="1600" b="1">
                <a:solidFill>
                  <a:srgbClr val="432D01"/>
                </a:solidFill>
                <a:latin typeface="Tahoma" pitchFamily="34" charset="0"/>
              </a:rPr>
              <a:t>الثناء</a:t>
            </a:r>
            <a:endParaRPr lang="en-US" sz="1600" b="1">
              <a:solidFill>
                <a:srgbClr val="432D01"/>
              </a:solidFill>
              <a:latin typeface="Tahoma" pitchFamily="34" charset="0"/>
            </a:endParaRPr>
          </a:p>
          <a:p>
            <a:pPr algn="ctr">
              <a:spcBef>
                <a:spcPct val="0"/>
              </a:spcBef>
            </a:pPr>
            <a:endParaRPr lang="en-US" sz="1800" b="1">
              <a:solidFill>
                <a:srgbClr val="432D01"/>
              </a:solidFill>
            </a:endParaRPr>
          </a:p>
          <a:p>
            <a:pPr algn="ctr">
              <a:spcBef>
                <a:spcPct val="0"/>
              </a:spcBef>
            </a:pPr>
            <a:r>
              <a:rPr lang="ar-EG" sz="1600" b="1">
                <a:solidFill>
                  <a:srgbClr val="432D01"/>
                </a:solidFill>
                <a:latin typeface="Tahoma" pitchFamily="34" charset="0"/>
              </a:rPr>
              <a:t>المجاملات</a:t>
            </a:r>
            <a:endParaRPr lang="en-US" sz="1600" b="1">
              <a:solidFill>
                <a:srgbClr val="432D01"/>
              </a:solidFill>
              <a:latin typeface="Tahoma" pitchFamily="34" charset="0"/>
            </a:endParaRPr>
          </a:p>
          <a:p>
            <a:pPr algn="ctr">
              <a:spcBef>
                <a:spcPct val="0"/>
              </a:spcBef>
            </a:pPr>
            <a:endParaRPr lang="en-US" sz="1600" b="1">
              <a:solidFill>
                <a:srgbClr val="432D01"/>
              </a:solidFill>
              <a:latin typeface="Tahoma" pitchFamily="34" charset="0"/>
            </a:endParaRPr>
          </a:p>
          <a:p>
            <a:pPr algn="ctr">
              <a:spcBef>
                <a:spcPct val="0"/>
              </a:spcBef>
            </a:pPr>
            <a:r>
              <a:rPr lang="ar-EG" sz="1600" b="1">
                <a:solidFill>
                  <a:srgbClr val="432D01"/>
                </a:solidFill>
                <a:latin typeface="Tahoma" pitchFamily="34" charset="0"/>
              </a:rPr>
              <a:t>التقدير</a:t>
            </a:r>
            <a:endParaRPr lang="en-US" sz="1600" b="1">
              <a:solidFill>
                <a:srgbClr val="432D01"/>
              </a:solidFill>
              <a:latin typeface="Tahoma" pitchFamily="34" charset="0"/>
            </a:endParaRPr>
          </a:p>
          <a:p>
            <a:pPr algn="ctr">
              <a:spcBef>
                <a:spcPct val="0"/>
              </a:spcBef>
            </a:pPr>
            <a:endParaRPr lang="en-US" sz="1600" b="1">
              <a:solidFill>
                <a:srgbClr val="432D01"/>
              </a:solidFill>
              <a:latin typeface="Tahoma" pitchFamily="34" charset="0"/>
            </a:endParaRPr>
          </a:p>
          <a:p>
            <a:pPr algn="ctr">
              <a:spcBef>
                <a:spcPct val="0"/>
              </a:spcBef>
            </a:pPr>
            <a:r>
              <a:rPr lang="ar-EG" sz="1600" b="1">
                <a:solidFill>
                  <a:srgbClr val="432D01"/>
                </a:solidFill>
                <a:latin typeface="Tahoma" pitchFamily="34" charset="0"/>
              </a:rPr>
              <a:t>الحب</a:t>
            </a:r>
            <a:endParaRPr lang="en-US" sz="1600" b="1">
              <a:solidFill>
                <a:srgbClr val="432D01"/>
              </a:solidFill>
              <a:latin typeface="Tahoma" pitchFamily="34" charset="0"/>
            </a:endParaRPr>
          </a:p>
          <a:p>
            <a:pPr algn="ctr">
              <a:spcBef>
                <a:spcPct val="0"/>
              </a:spcBef>
            </a:pPr>
            <a:endParaRPr lang="en-US" sz="1600" b="1">
              <a:solidFill>
                <a:srgbClr val="432D01"/>
              </a:solidFill>
              <a:latin typeface="Tahoma" pitchFamily="34" charset="0"/>
            </a:endParaRPr>
          </a:p>
          <a:p>
            <a:pPr algn="ctr">
              <a:spcBef>
                <a:spcPct val="0"/>
              </a:spcBef>
            </a:pPr>
            <a:r>
              <a:rPr lang="ar-EG" sz="1600" b="1">
                <a:solidFill>
                  <a:srgbClr val="432D01"/>
                </a:solidFill>
                <a:latin typeface="Tahoma" pitchFamily="34" charset="0"/>
              </a:rPr>
              <a:t>المكافآت</a:t>
            </a:r>
            <a:endParaRPr lang="en-US" sz="1600" b="1">
              <a:solidFill>
                <a:srgbClr val="432D01"/>
              </a:solidFill>
              <a:latin typeface="Tahoma" pitchFamily="34" charset="0"/>
            </a:endParaRPr>
          </a:p>
          <a:p>
            <a:pPr algn="ctr">
              <a:spcBef>
                <a:spcPct val="0"/>
              </a:spcBef>
            </a:pPr>
            <a:endParaRPr lang="en-US" sz="1600" b="1">
              <a:solidFill>
                <a:srgbClr val="432D01"/>
              </a:solidFill>
              <a:latin typeface="Tahoma" pitchFamily="34" charset="0"/>
            </a:endParaRPr>
          </a:p>
          <a:p>
            <a:pPr algn="ctr">
              <a:spcBef>
                <a:spcPct val="0"/>
              </a:spcBef>
            </a:pPr>
            <a:r>
              <a:rPr lang="ar-EG" sz="1600" b="1">
                <a:solidFill>
                  <a:srgbClr val="432D01"/>
                </a:solidFill>
                <a:latin typeface="Tahoma" pitchFamily="34" charset="0"/>
              </a:rPr>
              <a:t>التعاطف</a:t>
            </a:r>
            <a:endParaRPr lang="en-US" sz="1600" b="1">
              <a:solidFill>
                <a:srgbClr val="432D01"/>
              </a:solidFill>
              <a:latin typeface="Tahoma" pitchFamily="34" charset="0"/>
            </a:endParaRPr>
          </a:p>
          <a:p>
            <a:pPr algn="ctr">
              <a:spcBef>
                <a:spcPct val="0"/>
              </a:spcBef>
            </a:pPr>
            <a:endParaRPr lang="en-US" sz="1600" b="1">
              <a:solidFill>
                <a:srgbClr val="432D01"/>
              </a:solidFill>
              <a:latin typeface="Tahoma" pitchFamily="34" charset="0"/>
            </a:endParaRPr>
          </a:p>
          <a:p>
            <a:pPr algn="ctr">
              <a:spcBef>
                <a:spcPct val="0"/>
              </a:spcBef>
            </a:pPr>
            <a:r>
              <a:rPr lang="ar-EG" sz="1600" b="1">
                <a:solidFill>
                  <a:srgbClr val="432D01"/>
                </a:solidFill>
                <a:latin typeface="Tahoma" pitchFamily="34" charset="0"/>
              </a:rPr>
              <a:t>المواساة</a:t>
            </a:r>
            <a:endParaRPr lang="en-US" sz="1600" b="1">
              <a:solidFill>
                <a:srgbClr val="432D01"/>
              </a:solidFill>
              <a:latin typeface="Tahoma" pitchFamily="34" charset="0"/>
            </a:endParaRPr>
          </a:p>
          <a:p>
            <a:pPr algn="ctr">
              <a:spcBef>
                <a:spcPct val="0"/>
              </a:spcBef>
            </a:pPr>
            <a:endParaRPr lang="en-US" sz="1600" b="1">
              <a:solidFill>
                <a:srgbClr val="432D01"/>
              </a:solidFill>
              <a:latin typeface="Tahoma" pitchFamily="34" charset="0"/>
            </a:endParaRPr>
          </a:p>
          <a:p>
            <a:pPr algn="ctr">
              <a:spcBef>
                <a:spcPct val="0"/>
              </a:spcBef>
            </a:pPr>
            <a:r>
              <a:rPr lang="ar-EG" sz="1600" b="1">
                <a:solidFill>
                  <a:srgbClr val="432D01"/>
                </a:solidFill>
                <a:latin typeface="Tahoma" pitchFamily="34" charset="0"/>
              </a:rPr>
              <a:t>الرضا عن الذات بسبب القيام بعمل جيد</a:t>
            </a:r>
            <a:endParaRPr lang="en-US" sz="1600" b="1">
              <a:solidFill>
                <a:srgbClr val="432D01"/>
              </a:solidFill>
              <a:latin typeface="Tahoma" pitchFamily="34" charset="0"/>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Slide Number Placeholder 5"/>
          <p:cNvSpPr>
            <a:spLocks noGrp="1"/>
          </p:cNvSpPr>
          <p:nvPr>
            <p:ph type="sldNum" sz="quarter" idx="12"/>
          </p:nvPr>
        </p:nvSpPr>
        <p:spPr/>
        <p:txBody>
          <a:bodyPr/>
          <a:lstStyle/>
          <a:p>
            <a:fld id="{C7D55F59-D846-4349-AB76-FE7CAB895451}" type="slidenum">
              <a:rPr lang="en-US"/>
              <a:pPr/>
              <a:t>11</a:t>
            </a:fld>
            <a:endParaRPr lang="en-US"/>
          </a:p>
        </p:txBody>
      </p:sp>
      <p:sp>
        <p:nvSpPr>
          <p:cNvPr id="140290" name="Rectangle 2"/>
          <p:cNvSpPr>
            <a:spLocks noGrp="1" noChangeArrowheads="1"/>
          </p:cNvSpPr>
          <p:nvPr>
            <p:ph type="title"/>
          </p:nvPr>
        </p:nvSpPr>
        <p:spPr>
          <a:xfrm>
            <a:off x="838200" y="990600"/>
            <a:ext cx="7772400" cy="457200"/>
          </a:xfrm>
          <a:noFill/>
          <a:ln/>
        </p:spPr>
        <p:txBody>
          <a:bodyPr/>
          <a:lstStyle/>
          <a:p>
            <a:r>
              <a:rPr lang="ar-SA" sz="3600"/>
              <a:t>الانطباعات الكئيبة لدى الوالد الناقد</a:t>
            </a:r>
            <a:r>
              <a:rPr lang="en-US" sz="3600"/>
              <a:t/>
            </a:r>
            <a:br>
              <a:rPr lang="en-US" sz="3600"/>
            </a:br>
            <a:r>
              <a:rPr lang="en-US" sz="3600"/>
              <a:t>“</a:t>
            </a:r>
            <a:r>
              <a:rPr lang="ar-SA" sz="3600"/>
              <a:t>السخرية اللاذعة</a:t>
            </a:r>
            <a:r>
              <a:rPr lang="en-US" sz="3600"/>
              <a:t>” </a:t>
            </a:r>
          </a:p>
        </p:txBody>
      </p:sp>
      <p:sp>
        <p:nvSpPr>
          <p:cNvPr id="140291" name="Rectangle 3"/>
          <p:cNvSpPr>
            <a:spLocks noChangeArrowheads="1"/>
          </p:cNvSpPr>
          <p:nvPr/>
        </p:nvSpPr>
        <p:spPr bwMode="auto">
          <a:xfrm>
            <a:off x="1143000" y="2913063"/>
            <a:ext cx="7313613" cy="511175"/>
          </a:xfrm>
          <a:prstGeom prst="rect">
            <a:avLst/>
          </a:prstGeom>
          <a:gradFill rotWithShape="0">
            <a:gsLst>
              <a:gs pos="0">
                <a:srgbClr val="DCC072"/>
              </a:gs>
              <a:gs pos="50000">
                <a:schemeClr val="bg1"/>
              </a:gs>
              <a:gs pos="100000">
                <a:srgbClr val="DCC072"/>
              </a:gs>
            </a:gsLst>
            <a:lin ang="18900000" scaled="1"/>
          </a:gradFill>
          <a:ln w="9525">
            <a:solidFill>
              <a:schemeClr val="tx1"/>
            </a:solidFill>
            <a:miter lim="800000"/>
            <a:headEnd/>
            <a:tailEnd/>
          </a:ln>
          <a:effectLst/>
        </p:spPr>
        <p:txBody>
          <a:bodyPr anchor="ctr" anchorCtr="1"/>
          <a:lstStyle/>
          <a:p>
            <a:pPr algn="ctr" rtl="1">
              <a:lnSpc>
                <a:spcPct val="85000"/>
              </a:lnSpc>
            </a:pPr>
            <a:r>
              <a:rPr lang="ar-EG" sz="1700" b="1">
                <a:latin typeface="Tahoma" pitchFamily="34" charset="0"/>
              </a:rPr>
              <a:t>كل شيء ممكن لو كنت لا تعرف ما الذي تتحدث عنه</a:t>
            </a:r>
            <a:endParaRPr lang="en-US" sz="1700" b="1">
              <a:latin typeface="Tahoma" pitchFamily="34" charset="0"/>
            </a:endParaRPr>
          </a:p>
        </p:txBody>
      </p:sp>
      <p:sp>
        <p:nvSpPr>
          <p:cNvPr id="140292" name="Rectangle 4"/>
          <p:cNvSpPr>
            <a:spLocks noChangeArrowheads="1"/>
          </p:cNvSpPr>
          <p:nvPr/>
        </p:nvSpPr>
        <p:spPr bwMode="auto">
          <a:xfrm>
            <a:off x="1143000" y="6064250"/>
            <a:ext cx="7313613" cy="511175"/>
          </a:xfrm>
          <a:prstGeom prst="rect">
            <a:avLst/>
          </a:prstGeom>
          <a:gradFill rotWithShape="0">
            <a:gsLst>
              <a:gs pos="0">
                <a:srgbClr val="DCC072"/>
              </a:gs>
              <a:gs pos="50000">
                <a:schemeClr val="bg1"/>
              </a:gs>
              <a:gs pos="100000">
                <a:srgbClr val="DCC072"/>
              </a:gs>
            </a:gsLst>
            <a:lin ang="18900000" scaled="1"/>
          </a:gradFill>
          <a:ln w="9525">
            <a:solidFill>
              <a:schemeClr val="tx1"/>
            </a:solidFill>
            <a:miter lim="800000"/>
            <a:headEnd/>
            <a:tailEnd/>
          </a:ln>
          <a:effectLst/>
        </p:spPr>
        <p:txBody>
          <a:bodyPr anchor="ctr" anchorCtr="1"/>
          <a:lstStyle/>
          <a:p>
            <a:pPr algn="ctr" rtl="1">
              <a:lnSpc>
                <a:spcPct val="85000"/>
              </a:lnSpc>
            </a:pPr>
            <a:r>
              <a:rPr lang="ar-EG" sz="1700" b="1">
                <a:latin typeface="Tahoma" pitchFamily="34" charset="0"/>
              </a:rPr>
              <a:t>تفسير الكارثة دائما ما يأتي من شخص واقع فيها</a:t>
            </a:r>
            <a:endParaRPr lang="en-US" sz="1700" b="1">
              <a:latin typeface="Tahoma" pitchFamily="34" charset="0"/>
            </a:endParaRPr>
          </a:p>
        </p:txBody>
      </p:sp>
      <p:sp>
        <p:nvSpPr>
          <p:cNvPr id="140293" name="Rectangle 5"/>
          <p:cNvSpPr>
            <a:spLocks noChangeArrowheads="1"/>
          </p:cNvSpPr>
          <p:nvPr/>
        </p:nvSpPr>
        <p:spPr bwMode="auto">
          <a:xfrm>
            <a:off x="1143000" y="4075113"/>
            <a:ext cx="7313613" cy="514350"/>
          </a:xfrm>
          <a:prstGeom prst="rect">
            <a:avLst/>
          </a:prstGeom>
          <a:gradFill rotWithShape="0">
            <a:gsLst>
              <a:gs pos="0">
                <a:srgbClr val="DCC072"/>
              </a:gs>
              <a:gs pos="50000">
                <a:schemeClr val="bg1"/>
              </a:gs>
              <a:gs pos="100000">
                <a:srgbClr val="DCC072"/>
              </a:gs>
            </a:gsLst>
            <a:lin ang="18900000" scaled="1"/>
          </a:gradFill>
          <a:ln w="9525">
            <a:solidFill>
              <a:schemeClr val="tx1"/>
            </a:solidFill>
            <a:miter lim="800000"/>
            <a:headEnd/>
            <a:tailEnd/>
          </a:ln>
          <a:effectLst/>
        </p:spPr>
        <p:txBody>
          <a:bodyPr anchor="ctr" anchorCtr="1"/>
          <a:lstStyle/>
          <a:p>
            <a:pPr algn="ctr" rtl="1">
              <a:lnSpc>
                <a:spcPct val="85000"/>
              </a:lnSpc>
            </a:pPr>
            <a:r>
              <a:rPr lang="ar-EG" sz="1700" b="1">
                <a:latin typeface="Tahoma" pitchFamily="34" charset="0"/>
              </a:rPr>
              <a:t>ما يهم بالفعل هو ما نتعلمه بعد أن نعرف كل شيء</a:t>
            </a:r>
            <a:endParaRPr lang="en-US" sz="1700" b="1">
              <a:latin typeface="Tahoma" pitchFamily="34" charset="0"/>
            </a:endParaRPr>
          </a:p>
        </p:txBody>
      </p:sp>
      <p:sp>
        <p:nvSpPr>
          <p:cNvPr id="140294" name="Rectangle 6"/>
          <p:cNvSpPr>
            <a:spLocks noChangeArrowheads="1"/>
          </p:cNvSpPr>
          <p:nvPr/>
        </p:nvSpPr>
        <p:spPr bwMode="auto">
          <a:xfrm>
            <a:off x="1143000" y="5243513"/>
            <a:ext cx="7313613" cy="750887"/>
          </a:xfrm>
          <a:prstGeom prst="rect">
            <a:avLst/>
          </a:prstGeom>
          <a:gradFill rotWithShape="0">
            <a:gsLst>
              <a:gs pos="0">
                <a:srgbClr val="DCC072"/>
              </a:gs>
              <a:gs pos="50000">
                <a:schemeClr val="bg1"/>
              </a:gs>
              <a:gs pos="100000">
                <a:srgbClr val="DCC072"/>
              </a:gs>
            </a:gsLst>
            <a:lin ang="18900000" scaled="1"/>
          </a:gradFill>
          <a:ln w="9525">
            <a:solidFill>
              <a:schemeClr val="tx1"/>
            </a:solidFill>
            <a:miter lim="800000"/>
            <a:headEnd/>
            <a:tailEnd/>
          </a:ln>
          <a:effectLst/>
        </p:spPr>
        <p:txBody>
          <a:bodyPr anchor="ctr" anchorCtr="1"/>
          <a:lstStyle/>
          <a:p>
            <a:pPr algn="ctr" rtl="1">
              <a:lnSpc>
                <a:spcPct val="85000"/>
              </a:lnSpc>
            </a:pPr>
            <a:r>
              <a:rPr lang="ar-EG" sz="1700" b="1">
                <a:latin typeface="Tahoma" pitchFamily="34" charset="0"/>
              </a:rPr>
              <a:t>حين تملك قلما، لا يكون لديك ورق، وحين تملك الورق، لا يكون لديك قلم، وحين تملك الاثنين..</a:t>
            </a:r>
          </a:p>
          <a:p>
            <a:pPr algn="ctr" rtl="1">
              <a:lnSpc>
                <a:spcPct val="85000"/>
              </a:lnSpc>
            </a:pPr>
            <a:r>
              <a:rPr lang="ar-EG" sz="1700" b="1">
                <a:latin typeface="Tahoma" pitchFamily="34" charset="0"/>
              </a:rPr>
              <a:t>لا يكون لديك ما تكتبه</a:t>
            </a:r>
            <a:endParaRPr lang="en-US" sz="1700" b="1">
              <a:latin typeface="Tahoma" pitchFamily="34" charset="0"/>
            </a:endParaRPr>
          </a:p>
        </p:txBody>
      </p:sp>
      <p:sp>
        <p:nvSpPr>
          <p:cNvPr id="140295" name="Rectangle 7"/>
          <p:cNvSpPr>
            <a:spLocks noChangeArrowheads="1"/>
          </p:cNvSpPr>
          <p:nvPr/>
        </p:nvSpPr>
        <p:spPr bwMode="auto">
          <a:xfrm>
            <a:off x="1143000" y="3494088"/>
            <a:ext cx="7313613" cy="511175"/>
          </a:xfrm>
          <a:prstGeom prst="rect">
            <a:avLst/>
          </a:prstGeom>
          <a:gradFill rotWithShape="0">
            <a:gsLst>
              <a:gs pos="0">
                <a:srgbClr val="DCC072"/>
              </a:gs>
              <a:gs pos="50000">
                <a:schemeClr val="bg1"/>
              </a:gs>
              <a:gs pos="100000">
                <a:srgbClr val="DCC072"/>
              </a:gs>
            </a:gsLst>
            <a:lin ang="18900000" scaled="1"/>
          </a:gradFill>
          <a:ln w="9525">
            <a:solidFill>
              <a:schemeClr val="tx1"/>
            </a:solidFill>
            <a:miter lim="800000"/>
            <a:headEnd/>
            <a:tailEnd/>
          </a:ln>
          <a:effectLst/>
        </p:spPr>
        <p:txBody>
          <a:bodyPr anchor="ctr" anchorCtr="1"/>
          <a:lstStyle/>
          <a:p>
            <a:pPr algn="ctr" rtl="1">
              <a:lnSpc>
                <a:spcPct val="85000"/>
              </a:lnSpc>
            </a:pPr>
            <a:r>
              <a:rPr lang="ar-EG" sz="1700" b="1">
                <a:latin typeface="Tahoma" pitchFamily="34" charset="0"/>
              </a:rPr>
              <a:t>يمكنك أن تتظاهر أنك جاد، لكنك لا يمكنك التظاهر بأنك ساخر لاذع</a:t>
            </a:r>
            <a:endParaRPr lang="en-US" sz="1700" b="1">
              <a:latin typeface="Tahoma" pitchFamily="34" charset="0"/>
            </a:endParaRPr>
          </a:p>
        </p:txBody>
      </p:sp>
      <p:sp>
        <p:nvSpPr>
          <p:cNvPr id="140296" name="Rectangle 8"/>
          <p:cNvSpPr>
            <a:spLocks noChangeArrowheads="1"/>
          </p:cNvSpPr>
          <p:nvPr/>
        </p:nvSpPr>
        <p:spPr bwMode="auto">
          <a:xfrm>
            <a:off x="1143000" y="4659313"/>
            <a:ext cx="7313613" cy="514350"/>
          </a:xfrm>
          <a:prstGeom prst="rect">
            <a:avLst/>
          </a:prstGeom>
          <a:gradFill rotWithShape="0">
            <a:gsLst>
              <a:gs pos="0">
                <a:srgbClr val="DCC072"/>
              </a:gs>
              <a:gs pos="50000">
                <a:schemeClr val="bg1"/>
              </a:gs>
              <a:gs pos="100000">
                <a:srgbClr val="DCC072"/>
              </a:gs>
            </a:gsLst>
            <a:lin ang="18900000" scaled="1"/>
          </a:gradFill>
          <a:ln w="9525">
            <a:solidFill>
              <a:schemeClr val="tx1"/>
            </a:solidFill>
            <a:miter lim="800000"/>
            <a:headEnd/>
            <a:tailEnd/>
          </a:ln>
          <a:effectLst/>
        </p:spPr>
        <p:txBody>
          <a:bodyPr anchor="ctr" anchorCtr="1"/>
          <a:lstStyle/>
          <a:p>
            <a:pPr algn="ctr" rtl="1">
              <a:lnSpc>
                <a:spcPct val="85000"/>
              </a:lnSpc>
            </a:pPr>
            <a:r>
              <a:rPr lang="ar-EG" sz="1700" b="1">
                <a:latin typeface="Tahoma" pitchFamily="34" charset="0"/>
              </a:rPr>
              <a:t>من الخطر دوما أن تكون على صواب حين يكون المدير على خطأ</a:t>
            </a:r>
            <a:endParaRPr lang="en-US" sz="1700" b="1">
              <a:latin typeface="Tahoma" pitchFamily="34" charset="0"/>
            </a:endParaRPr>
          </a:p>
        </p:txBody>
      </p:sp>
      <p:sp>
        <p:nvSpPr>
          <p:cNvPr id="140297" name="Rectangle 9"/>
          <p:cNvSpPr>
            <a:spLocks noChangeArrowheads="1"/>
          </p:cNvSpPr>
          <p:nvPr/>
        </p:nvSpPr>
        <p:spPr bwMode="auto">
          <a:xfrm>
            <a:off x="1143000" y="1752600"/>
            <a:ext cx="7313613" cy="511175"/>
          </a:xfrm>
          <a:prstGeom prst="rect">
            <a:avLst/>
          </a:prstGeom>
          <a:gradFill rotWithShape="0">
            <a:gsLst>
              <a:gs pos="0">
                <a:srgbClr val="DCC072"/>
              </a:gs>
              <a:gs pos="50000">
                <a:schemeClr val="bg1"/>
              </a:gs>
              <a:gs pos="100000">
                <a:srgbClr val="DCC072"/>
              </a:gs>
            </a:gsLst>
            <a:lin ang="18900000" scaled="1"/>
          </a:gradFill>
          <a:ln w="9525">
            <a:solidFill>
              <a:schemeClr val="tx1"/>
            </a:solidFill>
            <a:miter lim="800000"/>
            <a:headEnd/>
            <a:tailEnd/>
          </a:ln>
          <a:effectLst/>
        </p:spPr>
        <p:txBody>
          <a:bodyPr anchor="ctr" anchorCtr="1"/>
          <a:lstStyle/>
          <a:p>
            <a:pPr algn="ctr" rtl="1">
              <a:lnSpc>
                <a:spcPct val="85000"/>
              </a:lnSpc>
            </a:pPr>
            <a:r>
              <a:rPr lang="ar-EG" sz="1700" b="1">
                <a:latin typeface="Tahoma" pitchFamily="34" charset="0"/>
              </a:rPr>
              <a:t>المرأة بدون رجل مثل السمة بدون دراجة – حين تريد الديوك الرومي الزواج فإنها تفكر في البجع</a:t>
            </a:r>
            <a:endParaRPr lang="en-US" sz="1700" b="1">
              <a:latin typeface="Tahoma" pitchFamily="34" charset="0"/>
            </a:endParaRPr>
          </a:p>
        </p:txBody>
      </p:sp>
      <p:sp>
        <p:nvSpPr>
          <p:cNvPr id="140298" name="Rectangle 10"/>
          <p:cNvSpPr>
            <a:spLocks noChangeArrowheads="1"/>
          </p:cNvSpPr>
          <p:nvPr/>
        </p:nvSpPr>
        <p:spPr bwMode="auto">
          <a:xfrm>
            <a:off x="1143000" y="2332038"/>
            <a:ext cx="7313613" cy="511175"/>
          </a:xfrm>
          <a:prstGeom prst="rect">
            <a:avLst/>
          </a:prstGeom>
          <a:gradFill rotWithShape="0">
            <a:gsLst>
              <a:gs pos="0">
                <a:srgbClr val="DCC072"/>
              </a:gs>
              <a:gs pos="50000">
                <a:schemeClr val="bg1"/>
              </a:gs>
              <a:gs pos="100000">
                <a:srgbClr val="DCC072"/>
              </a:gs>
            </a:gsLst>
            <a:lin ang="18900000" scaled="1"/>
          </a:gradFill>
          <a:ln w="9525">
            <a:solidFill>
              <a:schemeClr val="tx1"/>
            </a:solidFill>
            <a:miter lim="800000"/>
            <a:headEnd/>
            <a:tailEnd/>
          </a:ln>
          <a:effectLst/>
        </p:spPr>
        <p:txBody>
          <a:bodyPr anchor="ctr" anchorCtr="1"/>
          <a:lstStyle/>
          <a:p>
            <a:pPr algn="ctr" rtl="1">
              <a:lnSpc>
                <a:spcPct val="85000"/>
              </a:lnSpc>
            </a:pPr>
            <a:r>
              <a:rPr lang="ar-EG" sz="1700" b="1">
                <a:latin typeface="Tahoma" pitchFamily="34" charset="0"/>
              </a:rPr>
              <a:t>اصنع معروفا لأحدهم فيصير واجبا عليك</a:t>
            </a:r>
            <a:endParaRPr lang="en-US" sz="1700" b="1">
              <a:latin typeface="Tahoma" pitchFamily="34" charset="0"/>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Slide Number Placeholder 4"/>
          <p:cNvSpPr>
            <a:spLocks noGrp="1"/>
          </p:cNvSpPr>
          <p:nvPr>
            <p:ph type="sldNum" sz="quarter" idx="12"/>
          </p:nvPr>
        </p:nvSpPr>
        <p:spPr/>
        <p:txBody>
          <a:bodyPr/>
          <a:lstStyle/>
          <a:p>
            <a:fld id="{D6460381-821B-41E4-BB4A-6F2C578F428E}" type="slidenum">
              <a:rPr lang="en-US"/>
              <a:pPr/>
              <a:t>12</a:t>
            </a:fld>
            <a:endParaRPr lang="en-US"/>
          </a:p>
        </p:txBody>
      </p:sp>
      <p:sp>
        <p:nvSpPr>
          <p:cNvPr id="17410" name="Rectangle 2"/>
          <p:cNvSpPr>
            <a:spLocks noGrp="1" noChangeArrowheads="1"/>
          </p:cNvSpPr>
          <p:nvPr>
            <p:ph type="title"/>
          </p:nvPr>
        </p:nvSpPr>
        <p:spPr>
          <a:xfrm>
            <a:off x="762000" y="777875"/>
            <a:ext cx="7772400" cy="822325"/>
          </a:xfrm>
        </p:spPr>
        <p:txBody>
          <a:bodyPr/>
          <a:lstStyle/>
          <a:p>
            <a:r>
              <a:rPr lang="ar-EG" sz="3600">
                <a:solidFill>
                  <a:srgbClr val="432D01"/>
                </a:solidFill>
              </a:rPr>
              <a:t>المواقف النفسية (الحياتية) الأساسية</a:t>
            </a:r>
            <a:br>
              <a:rPr lang="ar-EG" sz="3600">
                <a:solidFill>
                  <a:srgbClr val="432D01"/>
                </a:solidFill>
              </a:rPr>
            </a:br>
            <a:r>
              <a:rPr lang="ar-EG" sz="3600">
                <a:solidFill>
                  <a:srgbClr val="432D01"/>
                </a:solidFill>
              </a:rPr>
              <a:t>صورتك الذاتية</a:t>
            </a:r>
            <a:endParaRPr lang="en-US" sz="3600">
              <a:solidFill>
                <a:srgbClr val="432D01"/>
              </a:solidFill>
            </a:endParaRPr>
          </a:p>
        </p:txBody>
      </p:sp>
      <p:sp>
        <p:nvSpPr>
          <p:cNvPr id="17428" name="Rectangle 18"/>
          <p:cNvSpPr>
            <a:spLocks noChangeArrowheads="1"/>
          </p:cNvSpPr>
          <p:nvPr/>
        </p:nvSpPr>
        <p:spPr bwMode="auto">
          <a:xfrm>
            <a:off x="2057400" y="5732463"/>
            <a:ext cx="5486400" cy="381000"/>
          </a:xfrm>
          <a:prstGeom prst="rect">
            <a:avLst/>
          </a:prstGeom>
          <a:gradFill rotWithShape="0">
            <a:gsLst>
              <a:gs pos="0">
                <a:srgbClr val="987000"/>
              </a:gs>
              <a:gs pos="50000">
                <a:srgbClr val="C3A55B"/>
              </a:gs>
              <a:gs pos="100000">
                <a:srgbClr val="987000"/>
              </a:gs>
            </a:gsLst>
            <a:lin ang="5400000" scaled="1"/>
          </a:gradFill>
          <a:ln w="9525">
            <a:solidFill>
              <a:schemeClr val="tx1"/>
            </a:solidFill>
            <a:miter lim="800000"/>
            <a:headEnd/>
            <a:tailEnd/>
          </a:ln>
        </p:spPr>
        <p:txBody>
          <a:bodyPr wrap="none" anchor="ctr"/>
          <a:lstStyle/>
          <a:p>
            <a:endParaRPr lang="en-US">
              <a:solidFill>
                <a:srgbClr val="432D01"/>
              </a:solidFill>
            </a:endParaRPr>
          </a:p>
        </p:txBody>
      </p:sp>
      <p:sp>
        <p:nvSpPr>
          <p:cNvPr id="17421" name="Rectangle 13"/>
          <p:cNvSpPr>
            <a:spLocks noChangeArrowheads="1"/>
          </p:cNvSpPr>
          <p:nvPr/>
        </p:nvSpPr>
        <p:spPr bwMode="auto">
          <a:xfrm>
            <a:off x="2057400" y="6113463"/>
            <a:ext cx="5486400" cy="457200"/>
          </a:xfrm>
          <a:prstGeom prst="rect">
            <a:avLst/>
          </a:prstGeom>
          <a:gradFill rotWithShape="0">
            <a:gsLst>
              <a:gs pos="0">
                <a:schemeClr val="accent1"/>
              </a:gs>
              <a:gs pos="50000">
                <a:srgbClr val="DEC378"/>
              </a:gs>
              <a:gs pos="100000">
                <a:schemeClr val="accent1"/>
              </a:gs>
            </a:gsLst>
            <a:lin ang="18900000" scaled="1"/>
          </a:gradFill>
          <a:ln w="9525">
            <a:solidFill>
              <a:schemeClr val="tx1"/>
            </a:solidFill>
            <a:miter lim="800000"/>
            <a:headEnd/>
            <a:tailEnd/>
          </a:ln>
          <a:effectLst/>
        </p:spPr>
        <p:txBody>
          <a:bodyPr wrap="none" anchor="ctr"/>
          <a:lstStyle/>
          <a:p>
            <a:endParaRPr lang="en-US">
              <a:solidFill>
                <a:srgbClr val="432D01"/>
              </a:solidFill>
            </a:endParaRPr>
          </a:p>
        </p:txBody>
      </p:sp>
      <p:sp>
        <p:nvSpPr>
          <p:cNvPr id="17430" name="Rectangle 14"/>
          <p:cNvSpPr>
            <a:spLocks noChangeArrowheads="1"/>
          </p:cNvSpPr>
          <p:nvPr/>
        </p:nvSpPr>
        <p:spPr bwMode="auto">
          <a:xfrm flipH="1">
            <a:off x="4953000" y="1889125"/>
            <a:ext cx="3886200" cy="514350"/>
          </a:xfrm>
          <a:prstGeom prst="rect">
            <a:avLst/>
          </a:prstGeom>
          <a:gradFill rotWithShape="0">
            <a:gsLst>
              <a:gs pos="0">
                <a:srgbClr val="987000"/>
              </a:gs>
              <a:gs pos="50000">
                <a:srgbClr val="C3A55B"/>
              </a:gs>
              <a:gs pos="100000">
                <a:srgbClr val="987000"/>
              </a:gs>
            </a:gsLst>
            <a:lin ang="5400000" scaled="1"/>
          </a:gradFill>
          <a:ln w="9525">
            <a:solidFill>
              <a:schemeClr val="tx1"/>
            </a:solidFill>
            <a:miter lim="800000"/>
            <a:headEnd/>
            <a:tailEnd/>
          </a:ln>
        </p:spPr>
        <p:txBody>
          <a:bodyPr wrap="none" anchor="ctr"/>
          <a:lstStyle/>
          <a:p>
            <a:endParaRPr lang="en-US">
              <a:solidFill>
                <a:srgbClr val="432D01"/>
              </a:solidFill>
            </a:endParaRPr>
          </a:p>
        </p:txBody>
      </p:sp>
      <p:sp>
        <p:nvSpPr>
          <p:cNvPr id="17431" name="Rectangle 15"/>
          <p:cNvSpPr>
            <a:spLocks noChangeArrowheads="1"/>
          </p:cNvSpPr>
          <p:nvPr/>
        </p:nvSpPr>
        <p:spPr bwMode="auto">
          <a:xfrm flipH="1">
            <a:off x="4953000" y="3798888"/>
            <a:ext cx="3886200" cy="514350"/>
          </a:xfrm>
          <a:prstGeom prst="rect">
            <a:avLst/>
          </a:prstGeom>
          <a:gradFill rotWithShape="0">
            <a:gsLst>
              <a:gs pos="0">
                <a:srgbClr val="987000"/>
              </a:gs>
              <a:gs pos="50000">
                <a:srgbClr val="C3A55B"/>
              </a:gs>
              <a:gs pos="100000">
                <a:srgbClr val="987000"/>
              </a:gs>
            </a:gsLst>
            <a:lin ang="5400000" scaled="1"/>
          </a:gradFill>
          <a:ln w="9525">
            <a:solidFill>
              <a:schemeClr val="tx1"/>
            </a:solidFill>
            <a:miter lim="800000"/>
            <a:headEnd/>
            <a:tailEnd/>
          </a:ln>
        </p:spPr>
        <p:txBody>
          <a:bodyPr wrap="none" anchor="ctr"/>
          <a:lstStyle/>
          <a:p>
            <a:endParaRPr lang="en-US">
              <a:solidFill>
                <a:srgbClr val="432D01"/>
              </a:solidFill>
            </a:endParaRPr>
          </a:p>
        </p:txBody>
      </p:sp>
      <p:sp>
        <p:nvSpPr>
          <p:cNvPr id="17432" name="Rectangle 16"/>
          <p:cNvSpPr>
            <a:spLocks noChangeArrowheads="1"/>
          </p:cNvSpPr>
          <p:nvPr/>
        </p:nvSpPr>
        <p:spPr bwMode="auto">
          <a:xfrm flipH="1">
            <a:off x="762000" y="1879600"/>
            <a:ext cx="4038600" cy="514350"/>
          </a:xfrm>
          <a:prstGeom prst="rect">
            <a:avLst/>
          </a:prstGeom>
          <a:gradFill rotWithShape="0">
            <a:gsLst>
              <a:gs pos="0">
                <a:srgbClr val="987000"/>
              </a:gs>
              <a:gs pos="50000">
                <a:srgbClr val="C3A55B"/>
              </a:gs>
              <a:gs pos="100000">
                <a:srgbClr val="987000"/>
              </a:gs>
            </a:gsLst>
            <a:lin ang="5400000" scaled="1"/>
          </a:gradFill>
          <a:ln w="9525">
            <a:solidFill>
              <a:schemeClr val="tx1"/>
            </a:solidFill>
            <a:miter lim="800000"/>
            <a:headEnd/>
            <a:tailEnd/>
          </a:ln>
        </p:spPr>
        <p:txBody>
          <a:bodyPr wrap="none" anchor="ctr"/>
          <a:lstStyle/>
          <a:p>
            <a:endParaRPr lang="en-US">
              <a:solidFill>
                <a:srgbClr val="432D01"/>
              </a:solidFill>
            </a:endParaRPr>
          </a:p>
        </p:txBody>
      </p:sp>
      <p:sp>
        <p:nvSpPr>
          <p:cNvPr id="17433" name="Rectangle 17"/>
          <p:cNvSpPr>
            <a:spLocks noChangeArrowheads="1"/>
          </p:cNvSpPr>
          <p:nvPr/>
        </p:nvSpPr>
        <p:spPr bwMode="auto">
          <a:xfrm flipH="1">
            <a:off x="762000" y="3798888"/>
            <a:ext cx="4038600" cy="514350"/>
          </a:xfrm>
          <a:prstGeom prst="rect">
            <a:avLst/>
          </a:prstGeom>
          <a:gradFill rotWithShape="0">
            <a:gsLst>
              <a:gs pos="0">
                <a:srgbClr val="987000"/>
              </a:gs>
              <a:gs pos="50000">
                <a:srgbClr val="C3A55B"/>
              </a:gs>
              <a:gs pos="100000">
                <a:srgbClr val="987000"/>
              </a:gs>
            </a:gsLst>
            <a:lin ang="5400000" scaled="1"/>
          </a:gradFill>
          <a:ln w="9525">
            <a:solidFill>
              <a:schemeClr val="tx1"/>
            </a:solidFill>
            <a:miter lim="800000"/>
            <a:headEnd/>
            <a:tailEnd/>
          </a:ln>
        </p:spPr>
        <p:txBody>
          <a:bodyPr wrap="none" anchor="ctr"/>
          <a:lstStyle/>
          <a:p>
            <a:endParaRPr lang="en-US">
              <a:solidFill>
                <a:srgbClr val="432D01"/>
              </a:solidFill>
            </a:endParaRPr>
          </a:p>
        </p:txBody>
      </p:sp>
      <p:sp>
        <p:nvSpPr>
          <p:cNvPr id="17417" name="Rectangle 9"/>
          <p:cNvSpPr>
            <a:spLocks noChangeArrowheads="1"/>
          </p:cNvSpPr>
          <p:nvPr/>
        </p:nvSpPr>
        <p:spPr bwMode="auto">
          <a:xfrm flipH="1">
            <a:off x="4953000" y="2379663"/>
            <a:ext cx="3886200" cy="1338262"/>
          </a:xfrm>
          <a:prstGeom prst="rect">
            <a:avLst/>
          </a:prstGeom>
          <a:gradFill rotWithShape="0">
            <a:gsLst>
              <a:gs pos="0">
                <a:schemeClr val="accent1"/>
              </a:gs>
              <a:gs pos="50000">
                <a:srgbClr val="DEC378"/>
              </a:gs>
              <a:gs pos="100000">
                <a:schemeClr val="accent1"/>
              </a:gs>
            </a:gsLst>
            <a:lin ang="18900000" scaled="1"/>
          </a:gradFill>
          <a:ln w="9525">
            <a:solidFill>
              <a:schemeClr val="tx1"/>
            </a:solidFill>
            <a:miter lim="800000"/>
            <a:headEnd/>
            <a:tailEnd/>
          </a:ln>
          <a:effectLst/>
        </p:spPr>
        <p:txBody>
          <a:bodyPr wrap="none" anchor="ctr"/>
          <a:lstStyle/>
          <a:p>
            <a:endParaRPr lang="en-US">
              <a:solidFill>
                <a:srgbClr val="432D01"/>
              </a:solidFill>
            </a:endParaRPr>
          </a:p>
        </p:txBody>
      </p:sp>
      <p:sp>
        <p:nvSpPr>
          <p:cNvPr id="17418" name="Rectangle 10"/>
          <p:cNvSpPr>
            <a:spLocks noChangeArrowheads="1"/>
          </p:cNvSpPr>
          <p:nvPr/>
        </p:nvSpPr>
        <p:spPr bwMode="auto">
          <a:xfrm flipH="1">
            <a:off x="4953000" y="4284663"/>
            <a:ext cx="3886200" cy="1385887"/>
          </a:xfrm>
          <a:prstGeom prst="rect">
            <a:avLst/>
          </a:prstGeom>
          <a:gradFill rotWithShape="0">
            <a:gsLst>
              <a:gs pos="0">
                <a:schemeClr val="accent1"/>
              </a:gs>
              <a:gs pos="50000">
                <a:srgbClr val="DEC378"/>
              </a:gs>
              <a:gs pos="100000">
                <a:schemeClr val="accent1"/>
              </a:gs>
            </a:gsLst>
            <a:lin ang="18900000" scaled="1"/>
          </a:gradFill>
          <a:ln w="9525">
            <a:solidFill>
              <a:schemeClr val="tx1"/>
            </a:solidFill>
            <a:miter lim="800000"/>
            <a:headEnd/>
            <a:tailEnd/>
          </a:ln>
          <a:effectLst/>
        </p:spPr>
        <p:txBody>
          <a:bodyPr wrap="none" anchor="ctr"/>
          <a:lstStyle/>
          <a:p>
            <a:endParaRPr lang="en-US">
              <a:solidFill>
                <a:srgbClr val="432D01"/>
              </a:solidFill>
            </a:endParaRPr>
          </a:p>
        </p:txBody>
      </p:sp>
      <p:sp>
        <p:nvSpPr>
          <p:cNvPr id="17419" name="Rectangle 11"/>
          <p:cNvSpPr>
            <a:spLocks noChangeArrowheads="1"/>
          </p:cNvSpPr>
          <p:nvPr/>
        </p:nvSpPr>
        <p:spPr bwMode="auto">
          <a:xfrm flipH="1">
            <a:off x="762000" y="2379663"/>
            <a:ext cx="4038600" cy="1338262"/>
          </a:xfrm>
          <a:prstGeom prst="rect">
            <a:avLst/>
          </a:prstGeom>
          <a:gradFill rotWithShape="0">
            <a:gsLst>
              <a:gs pos="0">
                <a:schemeClr val="accent1"/>
              </a:gs>
              <a:gs pos="50000">
                <a:srgbClr val="DEC378"/>
              </a:gs>
              <a:gs pos="100000">
                <a:schemeClr val="accent1"/>
              </a:gs>
            </a:gsLst>
            <a:lin ang="18900000" scaled="1"/>
          </a:gradFill>
          <a:ln w="9525">
            <a:solidFill>
              <a:schemeClr val="tx1"/>
            </a:solidFill>
            <a:miter lim="800000"/>
            <a:headEnd/>
            <a:tailEnd/>
          </a:ln>
          <a:effectLst/>
        </p:spPr>
        <p:txBody>
          <a:bodyPr wrap="none" anchor="ctr"/>
          <a:lstStyle/>
          <a:p>
            <a:endParaRPr lang="en-US">
              <a:solidFill>
                <a:srgbClr val="432D01"/>
              </a:solidFill>
            </a:endParaRPr>
          </a:p>
        </p:txBody>
      </p:sp>
      <p:sp>
        <p:nvSpPr>
          <p:cNvPr id="17420" name="Rectangle 12"/>
          <p:cNvSpPr>
            <a:spLocks noChangeArrowheads="1"/>
          </p:cNvSpPr>
          <p:nvPr/>
        </p:nvSpPr>
        <p:spPr bwMode="auto">
          <a:xfrm flipH="1">
            <a:off x="762000" y="4284663"/>
            <a:ext cx="4038600" cy="1385887"/>
          </a:xfrm>
          <a:prstGeom prst="rect">
            <a:avLst/>
          </a:prstGeom>
          <a:gradFill rotWithShape="0">
            <a:gsLst>
              <a:gs pos="0">
                <a:schemeClr val="accent1"/>
              </a:gs>
              <a:gs pos="50000">
                <a:srgbClr val="DEC378"/>
              </a:gs>
              <a:gs pos="100000">
                <a:schemeClr val="accent1"/>
              </a:gs>
            </a:gsLst>
            <a:lin ang="18900000" scaled="1"/>
          </a:gradFill>
          <a:ln w="9525">
            <a:solidFill>
              <a:schemeClr val="tx1"/>
            </a:solidFill>
            <a:miter lim="800000"/>
            <a:headEnd/>
            <a:tailEnd/>
          </a:ln>
          <a:effectLst/>
        </p:spPr>
        <p:txBody>
          <a:bodyPr wrap="none" anchor="ctr"/>
          <a:lstStyle/>
          <a:p>
            <a:endParaRPr lang="en-US">
              <a:solidFill>
                <a:srgbClr val="432D01"/>
              </a:solidFill>
            </a:endParaRPr>
          </a:p>
        </p:txBody>
      </p:sp>
      <p:sp>
        <p:nvSpPr>
          <p:cNvPr id="17438" name="Text Box 3"/>
          <p:cNvSpPr txBox="1">
            <a:spLocks noChangeArrowheads="1"/>
          </p:cNvSpPr>
          <p:nvPr/>
        </p:nvSpPr>
        <p:spPr bwMode="auto">
          <a:xfrm flipH="1">
            <a:off x="5143500" y="1909763"/>
            <a:ext cx="3581400" cy="1343025"/>
          </a:xfrm>
          <a:prstGeom prst="rect">
            <a:avLst/>
          </a:prstGeom>
          <a:noFill/>
          <a:ln w="9525">
            <a:noFill/>
            <a:miter lim="800000"/>
            <a:headEnd/>
            <a:tailEnd/>
          </a:ln>
        </p:spPr>
        <p:txBody>
          <a:bodyPr>
            <a:spAutoFit/>
          </a:bodyPr>
          <a:lstStyle/>
          <a:p>
            <a:pPr marL="457200" indent="-457200" algn="ctr">
              <a:spcBef>
                <a:spcPct val="0"/>
              </a:spcBef>
            </a:pPr>
            <a:r>
              <a:rPr lang="ar-EG" sz="2000" b="1">
                <a:solidFill>
                  <a:srgbClr val="432D01"/>
                </a:solidFill>
                <a:latin typeface="Tahoma" pitchFamily="34" charset="0"/>
              </a:rPr>
              <a:t>1. أنا على ما يرام، وأنت على ما يرام</a:t>
            </a:r>
            <a:endParaRPr lang="en-US" sz="2000" b="1">
              <a:solidFill>
                <a:srgbClr val="432D01"/>
              </a:solidFill>
              <a:latin typeface="Tahoma" pitchFamily="34" charset="0"/>
            </a:endParaRPr>
          </a:p>
          <a:p>
            <a:pPr marL="457200" indent="-457200">
              <a:spcBef>
                <a:spcPct val="0"/>
              </a:spcBef>
            </a:pPr>
            <a:endParaRPr lang="en-US" sz="1400" b="1">
              <a:solidFill>
                <a:srgbClr val="432D01"/>
              </a:solidFill>
              <a:latin typeface="Tahoma" pitchFamily="34" charset="0"/>
            </a:endParaRPr>
          </a:p>
          <a:p>
            <a:pPr marL="457200" indent="-457200" algn="r" rtl="1">
              <a:spcBef>
                <a:spcPct val="0"/>
              </a:spcBef>
              <a:buFontTx/>
              <a:buChar char="•"/>
            </a:pPr>
            <a:r>
              <a:rPr lang="ar-EG" sz="1600" b="1">
                <a:solidFill>
                  <a:srgbClr val="432D01"/>
                </a:solidFill>
                <a:latin typeface="Tahoma" pitchFamily="34" charset="0"/>
              </a:rPr>
              <a:t>“الكل كسبان” ، بصحة جيدة، متفائل، تعامل بالغ مع بالغ. مركز حياتي نموذجي داخل وخارج العمل. الكثير من الانطباعات الطيبة.</a:t>
            </a:r>
            <a:endParaRPr lang="en-US" sz="1600" b="1">
              <a:solidFill>
                <a:srgbClr val="432D01"/>
              </a:solidFill>
              <a:latin typeface="Tahoma" pitchFamily="34" charset="0"/>
            </a:endParaRPr>
          </a:p>
        </p:txBody>
      </p:sp>
      <p:sp>
        <p:nvSpPr>
          <p:cNvPr id="17439" name="Text Box 4"/>
          <p:cNvSpPr txBox="1">
            <a:spLocks noChangeArrowheads="1"/>
          </p:cNvSpPr>
          <p:nvPr/>
        </p:nvSpPr>
        <p:spPr bwMode="auto">
          <a:xfrm flipH="1">
            <a:off x="838200" y="1933575"/>
            <a:ext cx="3886200" cy="1404938"/>
          </a:xfrm>
          <a:prstGeom prst="rect">
            <a:avLst/>
          </a:prstGeom>
          <a:noFill/>
          <a:ln w="9525">
            <a:noFill/>
            <a:miter lim="800000"/>
            <a:headEnd/>
            <a:tailEnd/>
          </a:ln>
        </p:spPr>
        <p:txBody>
          <a:bodyPr>
            <a:spAutoFit/>
          </a:bodyPr>
          <a:lstStyle/>
          <a:p>
            <a:pPr marL="457200" indent="-457200" algn="ctr">
              <a:spcBef>
                <a:spcPct val="0"/>
              </a:spcBef>
            </a:pPr>
            <a:r>
              <a:rPr lang="ar-EG" sz="2000" b="1">
                <a:solidFill>
                  <a:srgbClr val="432D01"/>
                </a:solidFill>
                <a:latin typeface="Tahoma" pitchFamily="34" charset="0"/>
              </a:rPr>
              <a:t>3. أنا لست على ما يرام، وأنت على ما يرام</a:t>
            </a:r>
            <a:endParaRPr lang="en-US" sz="2000" b="1">
              <a:solidFill>
                <a:srgbClr val="432D01"/>
              </a:solidFill>
              <a:latin typeface="Tahoma" pitchFamily="34" charset="0"/>
            </a:endParaRPr>
          </a:p>
          <a:p>
            <a:pPr marL="457200" indent="-457200">
              <a:spcBef>
                <a:spcPct val="0"/>
              </a:spcBef>
            </a:pPr>
            <a:endParaRPr lang="en-US" sz="1800" b="1">
              <a:solidFill>
                <a:srgbClr val="432D01"/>
              </a:solidFill>
              <a:latin typeface="Tahoma" pitchFamily="34" charset="0"/>
            </a:endParaRPr>
          </a:p>
          <a:p>
            <a:pPr marL="457200" indent="-457200" algn="r" rtl="1">
              <a:spcBef>
                <a:spcPct val="0"/>
              </a:spcBef>
              <a:buFontTx/>
              <a:buChar char="•"/>
            </a:pPr>
            <a:r>
              <a:rPr lang="ar-EG" sz="1600" b="1">
                <a:solidFill>
                  <a:srgbClr val="432D01"/>
                </a:solidFill>
                <a:latin typeface="Tahoma" pitchFamily="34" charset="0"/>
              </a:rPr>
              <a:t>هنا يتم تنشيط الحالة الذاتية للطفل مع البالغ. إحساس بالنقص، الذنب، يغلب عليه الشعور بالإحباط من النفس. عادة تنطلق بسبب الخوف.</a:t>
            </a:r>
            <a:endParaRPr lang="en-US" sz="1600" b="1">
              <a:solidFill>
                <a:srgbClr val="432D01"/>
              </a:solidFill>
              <a:latin typeface="Tahoma" pitchFamily="34" charset="0"/>
            </a:endParaRPr>
          </a:p>
        </p:txBody>
      </p:sp>
      <p:sp>
        <p:nvSpPr>
          <p:cNvPr id="17440" name="Text Box 5"/>
          <p:cNvSpPr txBox="1">
            <a:spLocks noChangeArrowheads="1"/>
          </p:cNvSpPr>
          <p:nvPr/>
        </p:nvSpPr>
        <p:spPr bwMode="auto">
          <a:xfrm flipH="1">
            <a:off x="4953000" y="3857625"/>
            <a:ext cx="3886200" cy="1557338"/>
          </a:xfrm>
          <a:prstGeom prst="rect">
            <a:avLst/>
          </a:prstGeom>
          <a:noFill/>
          <a:ln w="9525">
            <a:noFill/>
            <a:miter lim="800000"/>
            <a:headEnd/>
            <a:tailEnd/>
          </a:ln>
        </p:spPr>
        <p:txBody>
          <a:bodyPr>
            <a:spAutoFit/>
          </a:bodyPr>
          <a:lstStyle/>
          <a:p>
            <a:pPr marL="457200" indent="-457200" algn="ctr">
              <a:spcBef>
                <a:spcPct val="0"/>
              </a:spcBef>
            </a:pPr>
            <a:r>
              <a:rPr lang="ar-EG" sz="2000" b="1">
                <a:solidFill>
                  <a:srgbClr val="432D01"/>
                </a:solidFill>
                <a:latin typeface="Tahoma" pitchFamily="34" charset="0"/>
              </a:rPr>
              <a:t>2. أنا على ما يرام، وأنت لست على ما يرام</a:t>
            </a:r>
            <a:endParaRPr lang="en-US" sz="2000" b="1">
              <a:solidFill>
                <a:srgbClr val="432D01"/>
              </a:solidFill>
              <a:latin typeface="Tahoma" pitchFamily="34" charset="0"/>
            </a:endParaRPr>
          </a:p>
          <a:p>
            <a:pPr marL="457200" indent="-457200" algn="ctr">
              <a:spcBef>
                <a:spcPct val="0"/>
              </a:spcBef>
            </a:pPr>
            <a:endParaRPr lang="en-US" sz="1200" b="1">
              <a:solidFill>
                <a:srgbClr val="432D01"/>
              </a:solidFill>
              <a:latin typeface="Tahoma" pitchFamily="34" charset="0"/>
            </a:endParaRPr>
          </a:p>
          <a:p>
            <a:pPr marL="457200" indent="-457200" algn="r" rtl="1">
              <a:spcBef>
                <a:spcPct val="0"/>
              </a:spcBef>
              <a:buFontTx/>
              <a:buChar char="•"/>
            </a:pPr>
            <a:r>
              <a:rPr lang="ar-EG" sz="1600" b="1">
                <a:solidFill>
                  <a:srgbClr val="432D01"/>
                </a:solidFill>
                <a:latin typeface="Tahoma" pitchFamily="34" charset="0"/>
              </a:rPr>
              <a:t>هنا يتم تنشيط الحالة الذاتية للوالد الناقد. قد ينشأ عن التعرض للأذى أو الانتقاص. يشعر بالارتياب، والغضب، وعلو الشأن. الانطباعات الكئيبة تلعب دورها.</a:t>
            </a:r>
            <a:endParaRPr lang="en-US" sz="1600" b="1">
              <a:solidFill>
                <a:srgbClr val="432D01"/>
              </a:solidFill>
              <a:latin typeface="Tahoma" pitchFamily="34" charset="0"/>
            </a:endParaRPr>
          </a:p>
        </p:txBody>
      </p:sp>
      <p:sp>
        <p:nvSpPr>
          <p:cNvPr id="17414" name="Text Box 6"/>
          <p:cNvSpPr txBox="1">
            <a:spLocks noChangeArrowheads="1"/>
          </p:cNvSpPr>
          <p:nvPr/>
        </p:nvSpPr>
        <p:spPr bwMode="auto">
          <a:xfrm flipH="1">
            <a:off x="762000" y="3906838"/>
            <a:ext cx="4114800" cy="1312862"/>
          </a:xfrm>
          <a:prstGeom prst="rect">
            <a:avLst/>
          </a:prstGeom>
          <a:noFill/>
          <a:ln w="9525">
            <a:noFill/>
            <a:miter lim="800000"/>
            <a:headEnd/>
            <a:tailEnd/>
          </a:ln>
          <a:effectLst/>
        </p:spPr>
        <p:txBody>
          <a:bodyPr>
            <a:spAutoFit/>
          </a:bodyPr>
          <a:lstStyle/>
          <a:p>
            <a:pPr marL="457200" indent="-457200" algn="ctr">
              <a:spcBef>
                <a:spcPct val="0"/>
              </a:spcBef>
            </a:pPr>
            <a:r>
              <a:rPr lang="ar-EG" sz="2000" b="1">
                <a:solidFill>
                  <a:srgbClr val="432D01"/>
                </a:solidFill>
                <a:latin typeface="Tahoma" pitchFamily="34" charset="0"/>
              </a:rPr>
              <a:t>4. أنا لست على ما يرام، وأنت لست على ما يرام</a:t>
            </a:r>
            <a:endParaRPr lang="en-US" sz="2000" b="1">
              <a:solidFill>
                <a:srgbClr val="432D01"/>
              </a:solidFill>
              <a:latin typeface="Tahoma" pitchFamily="34" charset="0"/>
            </a:endParaRPr>
          </a:p>
          <a:p>
            <a:pPr marL="457200" indent="-457200">
              <a:spcBef>
                <a:spcPct val="0"/>
              </a:spcBef>
            </a:pPr>
            <a:endParaRPr lang="en-US" sz="1200" b="1">
              <a:solidFill>
                <a:srgbClr val="432D01"/>
              </a:solidFill>
              <a:latin typeface="Tahoma" pitchFamily="34" charset="0"/>
            </a:endParaRPr>
          </a:p>
          <a:p>
            <a:pPr marL="457200" indent="-457200" algn="r" rtl="1">
              <a:spcBef>
                <a:spcPct val="0"/>
              </a:spcBef>
              <a:buFontTx/>
              <a:buChar char="•"/>
            </a:pPr>
            <a:r>
              <a:rPr lang="ar-EG" sz="1600" b="1">
                <a:solidFill>
                  <a:srgbClr val="432D01"/>
                </a:solidFill>
                <a:latin typeface="Tahoma" pitchFamily="34" charset="0"/>
              </a:rPr>
              <a:t>لا يثق في الآخرين. يشعر بانعدام الأمل، الرغبة في الانتقام، وغالبا باكتئاب حاد. انطباعات سوداوية تلعب دورها.</a:t>
            </a:r>
            <a:endParaRPr lang="en-US" sz="1600" b="1">
              <a:solidFill>
                <a:srgbClr val="432D01"/>
              </a:solidFill>
              <a:latin typeface="Tahoma" pitchFamily="34" charset="0"/>
            </a:endParaRPr>
          </a:p>
        </p:txBody>
      </p:sp>
      <p:sp>
        <p:nvSpPr>
          <p:cNvPr id="17442" name="Text Box 19"/>
          <p:cNvSpPr txBox="1">
            <a:spLocks noChangeArrowheads="1"/>
          </p:cNvSpPr>
          <p:nvPr/>
        </p:nvSpPr>
        <p:spPr bwMode="auto">
          <a:xfrm>
            <a:off x="1219200" y="5622925"/>
            <a:ext cx="7162800" cy="1006475"/>
          </a:xfrm>
          <a:prstGeom prst="rect">
            <a:avLst/>
          </a:prstGeom>
          <a:noFill/>
          <a:ln w="9525">
            <a:noFill/>
            <a:miter lim="800000"/>
            <a:headEnd/>
            <a:tailEnd/>
          </a:ln>
        </p:spPr>
        <p:txBody>
          <a:bodyPr>
            <a:spAutoFit/>
          </a:bodyPr>
          <a:lstStyle/>
          <a:p>
            <a:pPr marL="457200" indent="-457200" algn="ctr">
              <a:lnSpc>
                <a:spcPct val="150000"/>
              </a:lnSpc>
              <a:spcBef>
                <a:spcPct val="0"/>
              </a:spcBef>
            </a:pPr>
            <a:r>
              <a:rPr lang="ar-EG" sz="2000" b="1">
                <a:solidFill>
                  <a:srgbClr val="432D01"/>
                </a:solidFill>
                <a:latin typeface="Tahoma" pitchFamily="34" charset="0"/>
              </a:rPr>
              <a:t>5. أنا على ما يرام، لكني لست واثقا بشأنك</a:t>
            </a:r>
            <a:endParaRPr lang="en-US" sz="2000" b="1">
              <a:solidFill>
                <a:srgbClr val="432D01"/>
              </a:solidFill>
              <a:latin typeface="Tahoma" pitchFamily="34" charset="0"/>
            </a:endParaRPr>
          </a:p>
          <a:p>
            <a:pPr marL="457200" indent="-457200" algn="ctr">
              <a:lnSpc>
                <a:spcPct val="150000"/>
              </a:lnSpc>
              <a:spcBef>
                <a:spcPct val="0"/>
              </a:spcBef>
            </a:pPr>
            <a:r>
              <a:rPr lang="ar-EG" sz="2000" b="1">
                <a:solidFill>
                  <a:srgbClr val="432D01"/>
                </a:solidFill>
                <a:latin typeface="Tahoma" pitchFamily="34" charset="0"/>
              </a:rPr>
              <a:t>(تذكر الأفكار الساخرة، والسوداء، والطيبة)</a:t>
            </a:r>
            <a:endParaRPr lang="en-US" sz="1600" b="1">
              <a:solidFill>
                <a:srgbClr val="432D01"/>
              </a:solidFill>
              <a:latin typeface="Tahoma" pitchFamily="34" charset="0"/>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p:cNvSpPr>
            <a:spLocks noGrp="1"/>
          </p:cNvSpPr>
          <p:nvPr>
            <p:ph type="sldNum" sz="quarter" idx="12"/>
          </p:nvPr>
        </p:nvSpPr>
        <p:spPr/>
        <p:txBody>
          <a:bodyPr/>
          <a:lstStyle/>
          <a:p>
            <a:fld id="{F965805D-ABF3-4604-AA43-CF84AE1A8E2B}" type="slidenum">
              <a:rPr lang="en-US"/>
              <a:pPr/>
              <a:t>13</a:t>
            </a:fld>
            <a:endParaRPr lang="en-US"/>
          </a:p>
        </p:txBody>
      </p:sp>
      <p:sp>
        <p:nvSpPr>
          <p:cNvPr id="132098" name="Rectangle 2"/>
          <p:cNvSpPr>
            <a:spLocks noGrp="1" noChangeArrowheads="1"/>
          </p:cNvSpPr>
          <p:nvPr>
            <p:ph type="title"/>
          </p:nvPr>
        </p:nvSpPr>
        <p:spPr/>
        <p:txBody>
          <a:bodyPr/>
          <a:lstStyle/>
          <a:p>
            <a:r>
              <a:rPr lang="ar-EG">
                <a:solidFill>
                  <a:srgbClr val="432D01"/>
                </a:solidFill>
              </a:rPr>
              <a:t>أنا على ما يرام، لكني لست واثقا بشأنك</a:t>
            </a:r>
            <a:endParaRPr lang="en-US">
              <a:solidFill>
                <a:srgbClr val="432D01"/>
              </a:solidFill>
            </a:endParaRPr>
          </a:p>
        </p:txBody>
      </p:sp>
      <p:sp>
        <p:nvSpPr>
          <p:cNvPr id="132100" name="Rectangle 4"/>
          <p:cNvSpPr>
            <a:spLocks noGrp="1" noChangeArrowheads="1"/>
          </p:cNvSpPr>
          <p:nvPr>
            <p:ph type="body" idx="1"/>
          </p:nvPr>
        </p:nvSpPr>
        <p:spPr>
          <a:xfrm>
            <a:off x="1062038" y="1766888"/>
            <a:ext cx="7769225" cy="4557712"/>
          </a:xfrm>
        </p:spPr>
        <p:txBody>
          <a:bodyPr/>
          <a:lstStyle/>
          <a:p>
            <a:pPr algn="r" rtl="1">
              <a:lnSpc>
                <a:spcPct val="90000"/>
              </a:lnSpc>
              <a:buClr>
                <a:srgbClr val="FF9900"/>
              </a:buClr>
              <a:buFontTx/>
              <a:buChar char="•"/>
            </a:pPr>
            <a:r>
              <a:rPr lang="ar-EG" sz="2000" b="1">
                <a:solidFill>
                  <a:srgbClr val="432D01"/>
                </a:solidFill>
              </a:rPr>
              <a:t>عادة ما تكون تلك حالتك حين تلتقي شخصا لأول مرة</a:t>
            </a:r>
          </a:p>
          <a:p>
            <a:pPr algn="r" rtl="1">
              <a:lnSpc>
                <a:spcPct val="90000"/>
              </a:lnSpc>
              <a:buClr>
                <a:srgbClr val="FF9900"/>
              </a:buClr>
              <a:buFontTx/>
              <a:buChar char="•"/>
            </a:pPr>
            <a:r>
              <a:rPr lang="ar-EG" sz="2000" b="1">
                <a:solidFill>
                  <a:srgbClr val="432D01"/>
                </a:solidFill>
              </a:rPr>
              <a:t>لكن القضية لا تكون كذلك على الدوام</a:t>
            </a:r>
          </a:p>
          <a:p>
            <a:pPr algn="r" rtl="1">
              <a:lnSpc>
                <a:spcPct val="90000"/>
              </a:lnSpc>
              <a:buClr>
                <a:srgbClr val="FF9900"/>
              </a:buClr>
              <a:buFontTx/>
              <a:buChar char="•"/>
            </a:pPr>
            <a:r>
              <a:rPr lang="ar-EG" sz="2000" b="1">
                <a:solidFill>
                  <a:srgbClr val="432D01"/>
                </a:solidFill>
              </a:rPr>
              <a:t>فقد تلتقي شخصا يشابهك كثيرا، فيخطر على بالك رد الفعل الأولي “أنا على ما يرام، وأنت على ما يرام”، إلى أن يثبت غير ذلك.</a:t>
            </a:r>
          </a:p>
          <a:p>
            <a:pPr algn="r" rtl="1">
              <a:lnSpc>
                <a:spcPct val="90000"/>
              </a:lnSpc>
              <a:buClr>
                <a:srgbClr val="FF9900"/>
              </a:buClr>
              <a:buFontTx/>
              <a:buChar char="•"/>
            </a:pPr>
            <a:r>
              <a:rPr lang="ar-EG" sz="2000" b="1">
                <a:solidFill>
                  <a:srgbClr val="432D01"/>
                </a:solidFill>
              </a:rPr>
              <a:t>كذلك فقد تلتقي شخصا مغايرا لك بشدة، فيخطر على بالك رد الفعل الأولي “أنا على ما يرام، وأنت لست على ما يرام”، إلى أن يثبت غير ذلك.</a:t>
            </a:r>
            <a:endParaRPr lang="en-US" sz="2000" b="1">
              <a:solidFill>
                <a:srgbClr val="432D01"/>
              </a:solidFill>
            </a:endParaRPr>
          </a:p>
          <a:p>
            <a:pPr algn="r" rtl="1">
              <a:lnSpc>
                <a:spcPct val="90000"/>
              </a:lnSpc>
              <a:buClr>
                <a:srgbClr val="FF9900"/>
              </a:buClr>
              <a:buFontTx/>
              <a:buChar char="•"/>
            </a:pPr>
            <a:r>
              <a:rPr lang="ar-EG" sz="2000" b="1">
                <a:solidFill>
                  <a:srgbClr val="432D01"/>
                </a:solidFill>
              </a:rPr>
              <a:t>في معظم الأحيان، تتشكل العلاقات بواسطة معاملات تميل إلى أن تكون إما إيجابية أو سلبية.</a:t>
            </a:r>
            <a:endParaRPr lang="en-US" sz="2000" b="1">
              <a:solidFill>
                <a:srgbClr val="432D01"/>
              </a:solidFill>
            </a:endParaRPr>
          </a:p>
          <a:p>
            <a:pPr algn="r" rtl="1">
              <a:lnSpc>
                <a:spcPct val="90000"/>
              </a:lnSpc>
              <a:buClr>
                <a:srgbClr val="FF9900"/>
              </a:buClr>
              <a:buFontTx/>
              <a:buChar char="•"/>
            </a:pPr>
            <a:r>
              <a:rPr lang="ar-EG" sz="2000" b="1">
                <a:solidFill>
                  <a:srgbClr val="432D01"/>
                </a:solidFill>
              </a:rPr>
              <a:t>إذا ظلت المعاملات إيجابية، تتراكم بمرور الوقت اعتقادات طيبة فتبدأ بتكوين علاقة من نوع “أنا على ما يرام، وأنت على ما يرام”.</a:t>
            </a:r>
            <a:endParaRPr lang="en-US" sz="2000" b="1">
              <a:solidFill>
                <a:srgbClr val="432D01"/>
              </a:solidFill>
            </a:endParaRPr>
          </a:p>
          <a:p>
            <a:pPr algn="r" rtl="1">
              <a:lnSpc>
                <a:spcPct val="90000"/>
              </a:lnSpc>
              <a:buClr>
                <a:srgbClr val="FF9900"/>
              </a:buClr>
              <a:buFontTx/>
              <a:buChar char="•"/>
            </a:pPr>
            <a:r>
              <a:rPr lang="ar-EG" sz="2000" b="1">
                <a:solidFill>
                  <a:srgbClr val="432D01"/>
                </a:solidFill>
              </a:rPr>
              <a:t>إذا كانت المعاملات يغلب عليها الطابع السلبي، تتراكم بمرور الوقت اعتقادات كئيبة فتبدأ بتكوين علاقة من نوع “أنا على ما يرام، وأنت لست على ما يرام”.</a:t>
            </a:r>
            <a:endParaRPr lang="en-US" sz="2000" b="1">
              <a:solidFill>
                <a:srgbClr val="432D01"/>
              </a:solidFill>
            </a:endParaRPr>
          </a:p>
          <a:p>
            <a:pPr algn="r" rtl="1">
              <a:lnSpc>
                <a:spcPct val="90000"/>
              </a:lnSpc>
              <a:buClr>
                <a:srgbClr val="FF9900"/>
              </a:buClr>
              <a:buFontTx/>
              <a:buChar char="•"/>
            </a:pPr>
            <a:r>
              <a:rPr lang="ar-EG" sz="2000" b="1">
                <a:solidFill>
                  <a:srgbClr val="432D01"/>
                </a:solidFill>
              </a:rPr>
              <a:t>إذا تحولت المعاملات السلبية إلى معاملات كريهة، كريهة بحق، ستنشأ علاقة من نوع “أنا لست على ما يرام، وأنت لست على ما يرام”.</a:t>
            </a:r>
            <a:endParaRPr lang="en-US" sz="2000" b="1">
              <a:solidFill>
                <a:srgbClr val="432D01"/>
              </a:solidFill>
            </a:endParaRPr>
          </a:p>
          <a:p>
            <a:pPr algn="r" rtl="1">
              <a:lnSpc>
                <a:spcPct val="90000"/>
              </a:lnSpc>
              <a:buClr>
                <a:srgbClr val="FF9900"/>
              </a:buClr>
              <a:buFontTx/>
              <a:buChar char="•"/>
            </a:pPr>
            <a:endParaRPr lang="en-US" sz="2000" b="1">
              <a:solidFill>
                <a:srgbClr val="432D01"/>
              </a:solidFill>
            </a:endParaRPr>
          </a:p>
          <a:p>
            <a:pPr algn="r" rtl="1">
              <a:lnSpc>
                <a:spcPct val="90000"/>
              </a:lnSpc>
              <a:buClr>
                <a:srgbClr val="FF9900"/>
              </a:buClr>
              <a:buFontTx/>
              <a:buChar char="•"/>
            </a:pPr>
            <a:endParaRPr lang="en-US" sz="1700" b="1">
              <a:solidFill>
                <a:srgbClr val="432D01"/>
              </a:solidFill>
            </a:endParaRPr>
          </a:p>
          <a:p>
            <a:pPr>
              <a:lnSpc>
                <a:spcPct val="90000"/>
              </a:lnSpc>
            </a:pPr>
            <a:endParaRPr lang="en-US" sz="2200">
              <a:solidFill>
                <a:srgbClr val="432D01"/>
              </a:solidFill>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p:cNvSpPr>
            <a:spLocks noGrp="1"/>
          </p:cNvSpPr>
          <p:nvPr>
            <p:ph type="sldNum" sz="quarter" idx="12"/>
          </p:nvPr>
        </p:nvSpPr>
        <p:spPr/>
        <p:txBody>
          <a:bodyPr/>
          <a:lstStyle/>
          <a:p>
            <a:fld id="{B84FC545-1B21-4001-B5CD-62166983FE13}" type="slidenum">
              <a:rPr lang="en-US"/>
              <a:pPr/>
              <a:t>14</a:t>
            </a:fld>
            <a:endParaRPr lang="en-US"/>
          </a:p>
        </p:txBody>
      </p:sp>
      <p:sp>
        <p:nvSpPr>
          <p:cNvPr id="130050" name="Rectangle 2"/>
          <p:cNvSpPr>
            <a:spLocks noGrp="1" noChangeArrowheads="1"/>
          </p:cNvSpPr>
          <p:nvPr>
            <p:ph type="title"/>
          </p:nvPr>
        </p:nvSpPr>
        <p:spPr/>
        <p:txBody>
          <a:bodyPr/>
          <a:lstStyle/>
          <a:p>
            <a:r>
              <a:rPr lang="ar-EG" sz="3600">
                <a:solidFill>
                  <a:srgbClr val="432D01"/>
                </a:solidFill>
              </a:rPr>
              <a:t>أنا على ما يرام، وأنت على ما يرام –</a:t>
            </a:r>
            <a:br>
              <a:rPr lang="ar-EG" sz="3600">
                <a:solidFill>
                  <a:srgbClr val="432D01"/>
                </a:solidFill>
              </a:rPr>
            </a:br>
            <a:r>
              <a:rPr lang="ar-EG" sz="3600">
                <a:solidFill>
                  <a:srgbClr val="432D01"/>
                </a:solidFill>
              </a:rPr>
              <a:t>أحد أكثر أشكالها شيوعا</a:t>
            </a:r>
            <a:endParaRPr lang="en-US" sz="3600">
              <a:solidFill>
                <a:srgbClr val="432D01"/>
              </a:solidFill>
            </a:endParaRPr>
          </a:p>
        </p:txBody>
      </p:sp>
      <p:sp>
        <p:nvSpPr>
          <p:cNvPr id="130054" name="Rectangle 3"/>
          <p:cNvSpPr>
            <a:spLocks noChangeArrowheads="1"/>
          </p:cNvSpPr>
          <p:nvPr/>
        </p:nvSpPr>
        <p:spPr bwMode="auto">
          <a:xfrm>
            <a:off x="1062038" y="1905000"/>
            <a:ext cx="7769225" cy="4113213"/>
          </a:xfrm>
          <a:prstGeom prst="rect">
            <a:avLst/>
          </a:prstGeom>
          <a:noFill/>
          <a:ln w="9525">
            <a:noFill/>
            <a:miter lim="800000"/>
            <a:headEnd/>
            <a:tailEnd/>
          </a:ln>
        </p:spPr>
        <p:txBody>
          <a:bodyPr/>
          <a:lstStyle/>
          <a:p>
            <a:pPr marL="342900" indent="-342900" algn="r" rtl="1">
              <a:buClr>
                <a:srgbClr val="FF9900"/>
              </a:buClr>
              <a:buFontTx/>
              <a:buChar char="•"/>
            </a:pPr>
            <a:r>
              <a:rPr lang="ar-EG" sz="1800" b="1">
                <a:solidFill>
                  <a:srgbClr val="432D01"/>
                </a:solidFill>
                <a:latin typeface="Tahoma" pitchFamily="34" charset="0"/>
              </a:rPr>
              <a:t>حين تكون لك علاقة مع أحدهم بهذا الشكل، فلابد وأن تكون قد تراكمت لديك انطباعات طيبة، غالبا العديد منها.</a:t>
            </a:r>
          </a:p>
          <a:p>
            <a:pPr marL="342900" indent="-342900" algn="r" rtl="1">
              <a:buClr>
                <a:srgbClr val="FF9900"/>
              </a:buClr>
              <a:buFontTx/>
              <a:buChar char="•"/>
            </a:pPr>
            <a:r>
              <a:rPr lang="ar-EG" sz="1800" b="1">
                <a:solidFill>
                  <a:srgbClr val="432D01"/>
                </a:solidFill>
                <a:latin typeface="Tahoma" pitchFamily="34" charset="0"/>
              </a:rPr>
              <a:t>هناك احترام متبادل بينكما والأهم من ذلك هناك ثقة متبادلة.</a:t>
            </a:r>
            <a:endParaRPr lang="en-US" sz="1800" b="1">
              <a:solidFill>
                <a:srgbClr val="432D01"/>
              </a:solidFill>
              <a:latin typeface="Tahoma" pitchFamily="34" charset="0"/>
            </a:endParaRPr>
          </a:p>
          <a:p>
            <a:pPr marL="342900" indent="-342900" algn="r" rtl="1">
              <a:buClr>
                <a:srgbClr val="FF9900"/>
              </a:buClr>
              <a:buFontTx/>
              <a:buChar char="•"/>
            </a:pPr>
            <a:r>
              <a:rPr lang="ar-EG" sz="1800" b="1">
                <a:solidFill>
                  <a:srgbClr val="432D01"/>
                </a:solidFill>
                <a:latin typeface="Tahoma" pitchFamily="34" charset="0"/>
              </a:rPr>
              <a:t>يمكنك الاعتماد على هذا الشخص ويمكنه الاعتماد عليك</a:t>
            </a:r>
            <a:endParaRPr lang="en-US" sz="1800" b="1">
              <a:solidFill>
                <a:srgbClr val="432D01"/>
              </a:solidFill>
              <a:latin typeface="Tahoma" pitchFamily="34" charset="0"/>
            </a:endParaRPr>
          </a:p>
          <a:p>
            <a:pPr marL="342900" indent="-342900" algn="r" rtl="1">
              <a:buClr>
                <a:srgbClr val="FF9900"/>
              </a:buClr>
              <a:buFontTx/>
              <a:buChar char="•"/>
            </a:pPr>
            <a:r>
              <a:rPr lang="ar-EG" sz="1800" b="1">
                <a:solidFill>
                  <a:srgbClr val="432D01"/>
                </a:solidFill>
                <a:latin typeface="Tahoma" pitchFamily="34" charset="0"/>
              </a:rPr>
              <a:t>تعرف عنهم أكثر مما يقع في حدود العمل. قد تعرف أولادهم، وقد يعرفون أولادك. بينكما أمور مشتركة لا تتعلق بالعمل فقط ولكن أمورا شخصية كذلك.</a:t>
            </a:r>
            <a:endParaRPr lang="en-US" sz="1800" b="1">
              <a:solidFill>
                <a:srgbClr val="432D01"/>
              </a:solidFill>
              <a:latin typeface="Tahoma" pitchFamily="34" charset="0"/>
            </a:endParaRPr>
          </a:p>
          <a:p>
            <a:pPr marL="342900" indent="-342900" algn="r" rtl="1">
              <a:buClr>
                <a:srgbClr val="FF9900"/>
              </a:buClr>
              <a:buFontTx/>
              <a:buChar char="•"/>
            </a:pPr>
            <a:r>
              <a:rPr lang="ar-EG" sz="1800" b="1">
                <a:solidFill>
                  <a:srgbClr val="432D01"/>
                </a:solidFill>
                <a:latin typeface="Tahoma" pitchFamily="34" charset="0"/>
              </a:rPr>
              <a:t>تجد ذلك باستمرار عندنا في البنك الدولي حيث يسافر الناس كثيرا سويا ويتعايشون في ظروف صعبة جدا.</a:t>
            </a:r>
            <a:endParaRPr lang="en-US" sz="1800" b="1">
              <a:solidFill>
                <a:srgbClr val="432D01"/>
              </a:solidFill>
              <a:latin typeface="Tahoma" pitchFamily="34" charset="0"/>
            </a:endParaRPr>
          </a:p>
          <a:p>
            <a:pPr marL="342900" indent="-342900" algn="r" rtl="1">
              <a:buClr>
                <a:srgbClr val="FF9900"/>
              </a:buClr>
              <a:buFontTx/>
              <a:buChar char="•"/>
            </a:pPr>
            <a:r>
              <a:rPr lang="ar-EG" sz="1800" b="1">
                <a:solidFill>
                  <a:srgbClr val="432D01"/>
                </a:solidFill>
                <a:latin typeface="Tahoma" pitchFamily="34" charset="0"/>
              </a:rPr>
              <a:t>الكثير من علاقات “أنا على ما يرام، وأنت على ما يرام” تراكمت نتيجة الذهاب إلى بلدان مثل البوسنة بعد الحرب مباشرة. في ظل نيران المدافع كل ليلة تقريبا، بدأنا كلنا يطمئن على سلامة الآخر وكنا نصاب بالقلق حين يتأخر أحدنا عن موعد الإفطار، أو موعد اجتماع معين.</a:t>
            </a:r>
            <a:endParaRPr lang="en-US" sz="1800" b="1">
              <a:solidFill>
                <a:srgbClr val="432D01"/>
              </a:solidFill>
              <a:latin typeface="Tahoma" pitchFamily="34" charset="0"/>
            </a:endParaRPr>
          </a:p>
          <a:p>
            <a:pPr marL="342900" indent="-342900" algn="r" rtl="1">
              <a:buClr>
                <a:srgbClr val="FF9900"/>
              </a:buClr>
              <a:buFontTx/>
              <a:buChar char="•"/>
            </a:pPr>
            <a:r>
              <a:rPr lang="ar-EG" sz="1800" b="1">
                <a:solidFill>
                  <a:srgbClr val="432D01"/>
                </a:solidFill>
                <a:latin typeface="Tahoma" pitchFamily="34" charset="0"/>
              </a:rPr>
              <a:t>هذا القلق خلق نمطا من المراعاة والحرص، فكانت واجهة التعامل التي أدت إلى تكوين انطباعات طيبة.</a:t>
            </a:r>
            <a:endParaRPr lang="en-US" sz="1800" b="1">
              <a:solidFill>
                <a:srgbClr val="432D01"/>
              </a:solidFill>
              <a:latin typeface="Tahoma" pitchFamily="34" charset="0"/>
            </a:endParaRPr>
          </a:p>
          <a:p>
            <a:pPr marL="342900" indent="-342900" algn="r" rtl="1">
              <a:buClr>
                <a:srgbClr val="FF9900"/>
              </a:buClr>
              <a:buFontTx/>
              <a:buChar char="•"/>
            </a:pPr>
            <a:r>
              <a:rPr lang="ar-EG" sz="1800" b="1">
                <a:solidFill>
                  <a:srgbClr val="432D01"/>
                </a:solidFill>
                <a:latin typeface="Tahoma" pitchFamily="34" charset="0"/>
              </a:rPr>
              <a:t>أنت تميل إلى تناول الغداء كثيرا مع أناس من هذا النوع، أو تدعوهم إلى منزلك. هذا شريكك في لعبة التنس الأرضي، لكن الأهم أنه “صديقك”.</a:t>
            </a:r>
            <a:endParaRPr lang="en-US" sz="1500" b="1">
              <a:solidFill>
                <a:srgbClr val="432D01"/>
              </a:solidFill>
              <a:latin typeface="Tahoma" pitchFamily="34" charset="0"/>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p:cNvSpPr>
            <a:spLocks noGrp="1"/>
          </p:cNvSpPr>
          <p:nvPr>
            <p:ph type="sldNum" sz="quarter" idx="12"/>
          </p:nvPr>
        </p:nvSpPr>
        <p:spPr/>
        <p:txBody>
          <a:bodyPr/>
          <a:lstStyle/>
          <a:p>
            <a:fld id="{AE03E84C-82EE-48FC-8A7D-F353FD72EC7D}" type="slidenum">
              <a:rPr lang="en-US"/>
              <a:pPr/>
              <a:t>15</a:t>
            </a:fld>
            <a:endParaRPr lang="en-US"/>
          </a:p>
        </p:txBody>
      </p:sp>
      <p:sp>
        <p:nvSpPr>
          <p:cNvPr id="128002" name="Rectangle 2"/>
          <p:cNvSpPr>
            <a:spLocks noGrp="1" noChangeArrowheads="1"/>
          </p:cNvSpPr>
          <p:nvPr>
            <p:ph type="title"/>
          </p:nvPr>
        </p:nvSpPr>
        <p:spPr/>
        <p:txBody>
          <a:bodyPr/>
          <a:lstStyle/>
          <a:p>
            <a:r>
              <a:rPr lang="ar-EG" sz="3600">
                <a:solidFill>
                  <a:srgbClr val="432D01"/>
                </a:solidFill>
              </a:rPr>
              <a:t>أنا على ما يرام، وأنت لست على ما يرام –</a:t>
            </a:r>
            <a:br>
              <a:rPr lang="ar-EG" sz="3600">
                <a:solidFill>
                  <a:srgbClr val="432D01"/>
                </a:solidFill>
              </a:rPr>
            </a:br>
            <a:r>
              <a:rPr lang="ar-EG" sz="3600">
                <a:solidFill>
                  <a:srgbClr val="432D01"/>
                </a:solidFill>
              </a:rPr>
              <a:t>أحد أكثر أشكالها شيوعا</a:t>
            </a:r>
            <a:endParaRPr lang="en-US" sz="3600">
              <a:solidFill>
                <a:srgbClr val="432D01"/>
              </a:solidFill>
            </a:endParaRPr>
          </a:p>
        </p:txBody>
      </p:sp>
      <p:sp>
        <p:nvSpPr>
          <p:cNvPr id="128005" name="Rectangle 3"/>
          <p:cNvSpPr>
            <a:spLocks noChangeArrowheads="1"/>
          </p:cNvSpPr>
          <p:nvPr/>
        </p:nvSpPr>
        <p:spPr bwMode="auto">
          <a:xfrm>
            <a:off x="1062038" y="1982788"/>
            <a:ext cx="7769225" cy="4113212"/>
          </a:xfrm>
          <a:prstGeom prst="rect">
            <a:avLst/>
          </a:prstGeom>
          <a:noFill/>
          <a:ln w="9525">
            <a:noFill/>
            <a:miter lim="800000"/>
            <a:headEnd/>
            <a:tailEnd/>
          </a:ln>
        </p:spPr>
        <p:txBody>
          <a:bodyPr/>
          <a:lstStyle/>
          <a:p>
            <a:pPr marL="342900" indent="-342900" algn="r" rtl="1">
              <a:buClr>
                <a:srgbClr val="FF9900"/>
              </a:buClr>
              <a:buFontTx/>
              <a:buChar char="•"/>
            </a:pPr>
            <a:r>
              <a:rPr lang="ar-EG" sz="1800" b="1">
                <a:solidFill>
                  <a:srgbClr val="432D01"/>
                </a:solidFill>
                <a:latin typeface="Tahoma" pitchFamily="34" charset="0"/>
              </a:rPr>
              <a:t>لسوء الحظ، أكثر علاقاتنا تقع تحت هذا التصنيف.</a:t>
            </a:r>
          </a:p>
          <a:p>
            <a:pPr marL="342900" indent="-342900" algn="r" rtl="1">
              <a:buClr>
                <a:srgbClr val="FF9900"/>
              </a:buClr>
              <a:buFontTx/>
              <a:buChar char="•"/>
            </a:pPr>
            <a:r>
              <a:rPr lang="ar-EG" sz="1800" b="1">
                <a:solidFill>
                  <a:srgbClr val="432D01"/>
                </a:solidFill>
                <a:latin typeface="Tahoma" pitchFamily="34" charset="0"/>
              </a:rPr>
              <a:t>يظهر ذلك حين نعتقد أننا أكثر ذكاء، أفضل، أو ملتزمين أكثر من شخص آخر.</a:t>
            </a:r>
            <a:endParaRPr lang="en-US" sz="1800" b="1">
              <a:solidFill>
                <a:srgbClr val="432D01"/>
              </a:solidFill>
              <a:latin typeface="Tahoma" pitchFamily="34" charset="0"/>
            </a:endParaRPr>
          </a:p>
          <a:p>
            <a:pPr marL="342900" indent="-342900" algn="r" rtl="1">
              <a:buClr>
                <a:srgbClr val="FF9900"/>
              </a:buClr>
              <a:buFontTx/>
              <a:buChar char="•"/>
            </a:pPr>
            <a:r>
              <a:rPr lang="ar-EG" sz="1800" b="1">
                <a:solidFill>
                  <a:srgbClr val="432D01"/>
                </a:solidFill>
                <a:latin typeface="Tahoma" pitchFamily="34" charset="0"/>
              </a:rPr>
              <a:t>كذلك تنتج عن الاختلافات المتكررة، أو حين تفرض عليك الأحكام باستمرار</a:t>
            </a:r>
            <a:endParaRPr lang="en-US" sz="1800" b="1">
              <a:solidFill>
                <a:srgbClr val="432D01"/>
              </a:solidFill>
              <a:latin typeface="Tahoma" pitchFamily="34" charset="0"/>
            </a:endParaRPr>
          </a:p>
          <a:p>
            <a:pPr marL="342900" indent="-342900" algn="r" rtl="1">
              <a:buClr>
                <a:srgbClr val="FF9900"/>
              </a:buClr>
              <a:buFontTx/>
              <a:buChar char="•"/>
            </a:pPr>
            <a:r>
              <a:rPr lang="ar-EG" sz="1800" b="1">
                <a:solidFill>
                  <a:srgbClr val="432D01"/>
                </a:solidFill>
                <a:latin typeface="Tahoma" pitchFamily="34" charset="0"/>
              </a:rPr>
              <a:t>مثلا: لو كنت رئيس </a:t>
            </a:r>
            <a:r>
              <a:rPr lang="en-US" sz="1800" b="1">
                <a:solidFill>
                  <a:srgbClr val="432D01"/>
                </a:solidFill>
                <a:latin typeface="Tahoma" pitchFamily="34" charset="0"/>
              </a:rPr>
              <a:t>TTL</a:t>
            </a:r>
            <a:r>
              <a:rPr lang="ar-EG" sz="1800" b="1">
                <a:solidFill>
                  <a:srgbClr val="432D01"/>
                </a:solidFill>
                <a:latin typeface="Tahoma" pitchFamily="34" charset="0"/>
              </a:rPr>
              <a:t> في وسط اجتماع هام والمدير يسأل الجميع عن آرائهم، ثم يتوجه نحوك ويقول: “هلا نسخت صورة من هذه لباقي الفريق؟”</a:t>
            </a:r>
            <a:endParaRPr lang="en-US" sz="1800" b="1">
              <a:solidFill>
                <a:srgbClr val="432D01"/>
              </a:solidFill>
              <a:latin typeface="Tahoma" pitchFamily="34" charset="0"/>
            </a:endParaRPr>
          </a:p>
          <a:p>
            <a:pPr marL="342900" indent="-342900" algn="r" rtl="1">
              <a:buClr>
                <a:srgbClr val="FF9900"/>
              </a:buClr>
              <a:buFontTx/>
              <a:buChar char="•"/>
            </a:pPr>
            <a:r>
              <a:rPr lang="ar-EG" sz="1800" b="1">
                <a:solidFill>
                  <a:srgbClr val="432D01"/>
                </a:solidFill>
                <a:latin typeface="Tahoma" pitchFamily="34" charset="0"/>
              </a:rPr>
              <a:t>قد تستجيب، لكن ذلك يولد لديك انطباعا كئيبا</a:t>
            </a:r>
            <a:endParaRPr lang="en-US" sz="1800" b="1">
              <a:solidFill>
                <a:srgbClr val="432D01"/>
              </a:solidFill>
              <a:latin typeface="Tahoma" pitchFamily="34" charset="0"/>
            </a:endParaRPr>
          </a:p>
          <a:p>
            <a:pPr marL="342900" indent="-342900" algn="r" rtl="1">
              <a:buClr>
                <a:srgbClr val="FF9900"/>
              </a:buClr>
              <a:buFontTx/>
              <a:buChar char="•"/>
            </a:pPr>
            <a:r>
              <a:rPr lang="ar-EG" sz="1800" b="1">
                <a:solidFill>
                  <a:srgbClr val="432D01"/>
                </a:solidFill>
                <a:latin typeface="Tahoma" pitchFamily="34" charset="0"/>
              </a:rPr>
              <a:t>وبالتالي فإن هذا الانطباع الكئيب، مجتمعا مع انطباعات أخرى، يحدد علاقتك بشكل محكم تحت التصنيف “أنا على ما يرام، وأنت لست على ما يرام”.</a:t>
            </a:r>
            <a:endParaRPr lang="en-US" sz="1800" b="1">
              <a:solidFill>
                <a:srgbClr val="432D01"/>
              </a:solidFill>
              <a:latin typeface="Tahoma" pitchFamily="34" charset="0"/>
            </a:endParaRPr>
          </a:p>
          <a:p>
            <a:pPr marL="342900" indent="-342900" algn="r" rtl="1">
              <a:buClr>
                <a:srgbClr val="FF9900"/>
              </a:buClr>
              <a:buFontTx/>
              <a:buChar char="•"/>
            </a:pPr>
            <a:r>
              <a:rPr lang="ar-EG" sz="1800" b="1">
                <a:solidFill>
                  <a:srgbClr val="432D01"/>
                </a:solidFill>
                <a:latin typeface="Tahoma" pitchFamily="34" charset="0"/>
              </a:rPr>
              <a:t>في المتوسط يوجد 8 أشخاص من كل عشرة نعمل معهم يتم تصنيفهم بواسطتنا ضمن هذا النوع من العلاقات.</a:t>
            </a:r>
            <a:endParaRPr lang="en-US" sz="1800" b="1">
              <a:solidFill>
                <a:srgbClr val="432D01"/>
              </a:solidFill>
              <a:latin typeface="Tahoma" pitchFamily="34" charset="0"/>
            </a:endParaRPr>
          </a:p>
          <a:p>
            <a:pPr marL="342900" indent="-342900" algn="r" rtl="1">
              <a:buClr>
                <a:srgbClr val="FF9900"/>
              </a:buClr>
              <a:buFontTx/>
              <a:buChar char="•"/>
            </a:pPr>
            <a:r>
              <a:rPr lang="ar-EG" sz="1800" b="1">
                <a:solidFill>
                  <a:srgbClr val="432D01"/>
                </a:solidFill>
                <a:latin typeface="Tahoma" pitchFamily="34" charset="0"/>
              </a:rPr>
              <a:t>حين يحدث ذلك لا يعود العمل مسليا كما كان</a:t>
            </a:r>
            <a:endParaRPr lang="en-US" sz="1800" b="1">
              <a:solidFill>
                <a:srgbClr val="432D01"/>
              </a:solidFill>
              <a:latin typeface="Tahoma" pitchFamily="34" charset="0"/>
            </a:endParaRPr>
          </a:p>
          <a:p>
            <a:pPr marL="342900" indent="-342900" algn="r" rtl="1">
              <a:buClr>
                <a:srgbClr val="FF9900"/>
              </a:buClr>
              <a:buFontTx/>
              <a:buChar char="•"/>
            </a:pPr>
            <a:r>
              <a:rPr lang="ar-EG" sz="1800" b="1">
                <a:solidFill>
                  <a:srgbClr val="432D01"/>
                </a:solidFill>
                <a:latin typeface="Tahoma" pitchFamily="34" charset="0"/>
              </a:rPr>
              <a:t>هذا هو ما يعطيك شعور عدم إرادة الخروج من سريرك صباح أول الأسبوع وتبدأ تفكر كالآتي: “يا إلهي، ليس مرة أخرى!”.</a:t>
            </a:r>
            <a:endParaRPr lang="en-US" sz="1500" b="1">
              <a:solidFill>
                <a:srgbClr val="432D01"/>
              </a:solidFill>
              <a:latin typeface="Tahoma" pitchFamily="34" charset="0"/>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p:cNvSpPr>
            <a:spLocks noGrp="1"/>
          </p:cNvSpPr>
          <p:nvPr>
            <p:ph type="sldNum" sz="quarter" idx="12"/>
          </p:nvPr>
        </p:nvSpPr>
        <p:spPr/>
        <p:txBody>
          <a:bodyPr/>
          <a:lstStyle/>
          <a:p>
            <a:fld id="{87B20BAC-F9BB-4FB0-9305-25B48344E6A1}" type="slidenum">
              <a:rPr lang="en-US"/>
              <a:pPr/>
              <a:t>16</a:t>
            </a:fld>
            <a:endParaRPr lang="en-US"/>
          </a:p>
        </p:txBody>
      </p:sp>
      <p:sp>
        <p:nvSpPr>
          <p:cNvPr id="125954" name="Rectangle 2"/>
          <p:cNvSpPr>
            <a:spLocks noGrp="1" noChangeArrowheads="1"/>
          </p:cNvSpPr>
          <p:nvPr>
            <p:ph type="title"/>
          </p:nvPr>
        </p:nvSpPr>
        <p:spPr/>
        <p:txBody>
          <a:bodyPr/>
          <a:lstStyle/>
          <a:p>
            <a:r>
              <a:rPr lang="ar-EG" sz="3600">
                <a:solidFill>
                  <a:srgbClr val="432D01"/>
                </a:solidFill>
              </a:rPr>
              <a:t>أنا لست على ما يرام، وأنت على ما يرام –</a:t>
            </a:r>
            <a:br>
              <a:rPr lang="ar-EG" sz="3600">
                <a:solidFill>
                  <a:srgbClr val="432D01"/>
                </a:solidFill>
              </a:rPr>
            </a:br>
            <a:r>
              <a:rPr lang="ar-EG" sz="3600">
                <a:solidFill>
                  <a:srgbClr val="432D01"/>
                </a:solidFill>
              </a:rPr>
              <a:t>أحد أكثر أشكالها شيوعا</a:t>
            </a:r>
            <a:endParaRPr lang="en-US" sz="3600">
              <a:solidFill>
                <a:srgbClr val="432D01"/>
              </a:solidFill>
            </a:endParaRPr>
          </a:p>
        </p:txBody>
      </p:sp>
      <p:sp>
        <p:nvSpPr>
          <p:cNvPr id="125957" name="Rectangle 3"/>
          <p:cNvSpPr>
            <a:spLocks noChangeArrowheads="1"/>
          </p:cNvSpPr>
          <p:nvPr/>
        </p:nvSpPr>
        <p:spPr bwMode="auto">
          <a:xfrm>
            <a:off x="1062038" y="1752600"/>
            <a:ext cx="7769225" cy="4113213"/>
          </a:xfrm>
          <a:prstGeom prst="rect">
            <a:avLst/>
          </a:prstGeom>
          <a:noFill/>
          <a:ln w="9525">
            <a:noFill/>
            <a:miter lim="800000"/>
            <a:headEnd/>
            <a:tailEnd/>
          </a:ln>
        </p:spPr>
        <p:txBody>
          <a:bodyPr/>
          <a:lstStyle/>
          <a:p>
            <a:pPr marL="342900" indent="-342900" algn="r" rtl="1">
              <a:buClr>
                <a:srgbClr val="FF9900"/>
              </a:buClr>
              <a:buFontTx/>
              <a:buChar char="•"/>
            </a:pPr>
            <a:r>
              <a:rPr lang="ar-EG" sz="1800" b="1">
                <a:solidFill>
                  <a:srgbClr val="432D01"/>
                </a:solidFill>
                <a:latin typeface="Tahoma" pitchFamily="34" charset="0"/>
              </a:rPr>
              <a:t>هذا قد ينشأ عن رد فعل طرف خارجي لمجموعة معاملات من نوع “أنا لست على ما يرام، أنت لست على ما يرام”.</a:t>
            </a:r>
          </a:p>
          <a:p>
            <a:pPr marL="342900" indent="-342900" algn="r" rtl="1">
              <a:buClr>
                <a:srgbClr val="FF9900"/>
              </a:buClr>
              <a:buFontTx/>
              <a:buChar char="•"/>
            </a:pPr>
            <a:r>
              <a:rPr lang="ar-EG" sz="1800" b="1">
                <a:solidFill>
                  <a:srgbClr val="432D01"/>
                </a:solidFill>
                <a:latin typeface="Tahoma" pitchFamily="34" charset="0"/>
              </a:rPr>
              <a:t>أحد زملائك استدعى المشرف عليك لتحقيق إداري</a:t>
            </a:r>
            <a:endParaRPr lang="en-US" sz="1800" b="1">
              <a:solidFill>
                <a:srgbClr val="432D01"/>
              </a:solidFill>
              <a:latin typeface="Tahoma" pitchFamily="34" charset="0"/>
            </a:endParaRPr>
          </a:p>
          <a:p>
            <a:pPr marL="342900" indent="-342900" algn="r" rtl="1">
              <a:buClr>
                <a:srgbClr val="FF9900"/>
              </a:buClr>
              <a:buFontTx/>
              <a:buChar char="•"/>
            </a:pPr>
            <a:r>
              <a:rPr lang="ar-EG" sz="1800" b="1">
                <a:solidFill>
                  <a:srgbClr val="432D01"/>
                </a:solidFill>
                <a:latin typeface="Tahoma" pitchFamily="34" charset="0"/>
              </a:rPr>
              <a:t>طلب منك أن تشهد</a:t>
            </a:r>
            <a:endParaRPr lang="en-US" sz="1800" b="1">
              <a:solidFill>
                <a:srgbClr val="432D01"/>
              </a:solidFill>
              <a:latin typeface="Tahoma" pitchFamily="34" charset="0"/>
            </a:endParaRPr>
          </a:p>
          <a:p>
            <a:pPr marL="342900" indent="-342900" algn="r" rtl="1">
              <a:buClr>
                <a:srgbClr val="FF9900"/>
              </a:buClr>
              <a:buFontTx/>
              <a:buChar char="•"/>
            </a:pPr>
            <a:r>
              <a:rPr lang="ar-EG" sz="1800" b="1">
                <a:solidFill>
                  <a:srgbClr val="432D01"/>
                </a:solidFill>
                <a:latin typeface="Tahoma" pitchFamily="34" charset="0"/>
              </a:rPr>
              <a:t>أنت تخاف من هذا المشرف لدرجة أنك حين يسألونك عن مديرك، تجيبهم بطريقة لا تجلب لك المشاكل؛</a:t>
            </a:r>
            <a:endParaRPr lang="en-US" sz="1800" b="1">
              <a:solidFill>
                <a:srgbClr val="432D01"/>
              </a:solidFill>
              <a:latin typeface="Tahoma" pitchFamily="34" charset="0"/>
            </a:endParaRPr>
          </a:p>
          <a:p>
            <a:pPr marL="342900" indent="-342900" algn="r" rtl="1">
              <a:buClr>
                <a:srgbClr val="FF9900"/>
              </a:buClr>
              <a:buFontTx/>
              <a:buChar char="•"/>
            </a:pPr>
            <a:r>
              <a:rPr lang="ar-EG" sz="1800" b="1">
                <a:solidFill>
                  <a:srgbClr val="432D01"/>
                </a:solidFill>
                <a:latin typeface="Tahoma" pitchFamily="34" charset="0"/>
              </a:rPr>
              <a:t>المشكلة هنا أنك خذلت زميلك في حين تعلم أنه كان على صواب</a:t>
            </a:r>
            <a:endParaRPr lang="en-US" sz="1800" b="1">
              <a:solidFill>
                <a:srgbClr val="432D01"/>
              </a:solidFill>
              <a:latin typeface="Tahoma" pitchFamily="34" charset="0"/>
            </a:endParaRPr>
          </a:p>
          <a:p>
            <a:pPr marL="342900" indent="-342900" algn="r" rtl="1">
              <a:buClr>
                <a:srgbClr val="FF9900"/>
              </a:buClr>
              <a:buFontTx/>
              <a:buChar char="•"/>
            </a:pPr>
            <a:r>
              <a:rPr lang="ar-EG" sz="1800" b="1">
                <a:solidFill>
                  <a:srgbClr val="432D01"/>
                </a:solidFill>
                <a:latin typeface="Tahoma" pitchFamily="34" charset="0"/>
              </a:rPr>
              <a:t>مثل هذا السلوك يعتبر عاديا، لكنه يتولد عادة بسبب الخوف</a:t>
            </a:r>
            <a:endParaRPr lang="en-US" sz="1800" b="1">
              <a:solidFill>
                <a:srgbClr val="432D01"/>
              </a:solidFill>
              <a:latin typeface="Tahoma" pitchFamily="34" charset="0"/>
            </a:endParaRPr>
          </a:p>
          <a:p>
            <a:pPr marL="342900" indent="-342900" algn="r" rtl="1">
              <a:buClr>
                <a:srgbClr val="FF9900"/>
              </a:buClr>
              <a:buFontTx/>
              <a:buChar char="•"/>
            </a:pPr>
            <a:r>
              <a:rPr lang="ar-EG" sz="1800" b="1">
                <a:solidFill>
                  <a:srgbClr val="432D01"/>
                </a:solidFill>
                <a:latin typeface="Tahoma" pitchFamily="34" charset="0"/>
              </a:rPr>
              <a:t>إذا قام المدير بتفسير تصرف معين خاص بأحد الموظفين يلمح فيه إلى عدم كفاءة هذا الشخص، فقد تكون على علم بعدم صحة هذا الكلام، لكنك تريد أن تتجنب النزاع مع مديرك، لذا فإنك تسكت أو - في أسوأ الأحوال - تؤيد هذا الحكم بشكل ضمني أو صريح.</a:t>
            </a:r>
            <a:endParaRPr lang="en-US" sz="1800" b="1">
              <a:solidFill>
                <a:srgbClr val="432D01"/>
              </a:solidFill>
              <a:latin typeface="Tahoma" pitchFamily="34" charset="0"/>
            </a:endParaRPr>
          </a:p>
          <a:p>
            <a:pPr marL="342900" indent="-342900" algn="r" rtl="1">
              <a:buClr>
                <a:srgbClr val="FF9900"/>
              </a:buClr>
              <a:buFontTx/>
              <a:buChar char="•"/>
            </a:pPr>
            <a:r>
              <a:rPr lang="ar-EG" sz="1800" b="1">
                <a:solidFill>
                  <a:srgbClr val="432D01"/>
                </a:solidFill>
                <a:latin typeface="Tahoma" pitchFamily="34" charset="0"/>
              </a:rPr>
              <a:t>حين تسمع عبارات مثل “يا له من غبي” فإنك تسكت حتى لو لم تكن راضيا.</a:t>
            </a:r>
            <a:endParaRPr lang="en-US" sz="1800" b="1">
              <a:solidFill>
                <a:srgbClr val="432D01"/>
              </a:solidFill>
              <a:latin typeface="Tahoma" pitchFamily="34" charset="0"/>
            </a:endParaRPr>
          </a:p>
          <a:p>
            <a:pPr marL="342900" indent="-342900" algn="r" rtl="1">
              <a:buClr>
                <a:srgbClr val="FF9900"/>
              </a:buClr>
              <a:buFontTx/>
              <a:buChar char="•"/>
            </a:pPr>
            <a:r>
              <a:rPr lang="ar-EG" sz="1800" b="1">
                <a:solidFill>
                  <a:srgbClr val="432D01"/>
                </a:solidFill>
                <a:latin typeface="Tahoma" pitchFamily="34" charset="0"/>
              </a:rPr>
              <a:t>حين تتعامل مع هذا الشخص لاحقا، يبدأ تصنيف “أنا لست على ما يرام، وأنت على ما يرام” في التأثير عليك.</a:t>
            </a:r>
            <a:endParaRPr lang="en-US" sz="1800" b="1">
              <a:solidFill>
                <a:srgbClr val="432D01"/>
              </a:solidFill>
              <a:latin typeface="Tahoma" pitchFamily="34" charset="0"/>
            </a:endParaRPr>
          </a:p>
          <a:p>
            <a:pPr marL="342900" indent="-342900" algn="r" rtl="1">
              <a:buClr>
                <a:srgbClr val="FF9900"/>
              </a:buClr>
              <a:buFontTx/>
              <a:buChar char="•"/>
            </a:pPr>
            <a:r>
              <a:rPr lang="ar-EG" sz="1800" b="1">
                <a:solidFill>
                  <a:srgbClr val="432D01"/>
                </a:solidFill>
                <a:latin typeface="Tahoma" pitchFamily="34" charset="0"/>
              </a:rPr>
              <a:t>نعم.. ستتولى دفع ثمن الغداء أيضا.</a:t>
            </a:r>
            <a:endParaRPr lang="en-US" sz="1500" b="1">
              <a:solidFill>
                <a:srgbClr val="432D01"/>
              </a:solidFill>
              <a:latin typeface="Tahoma" pitchFamily="34" charset="0"/>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p:cNvSpPr>
            <a:spLocks noGrp="1"/>
          </p:cNvSpPr>
          <p:nvPr>
            <p:ph type="sldNum" sz="quarter" idx="12"/>
          </p:nvPr>
        </p:nvSpPr>
        <p:spPr/>
        <p:txBody>
          <a:bodyPr/>
          <a:lstStyle/>
          <a:p>
            <a:fld id="{BDBA3435-164A-47A1-A14D-FAE668C6F248}" type="slidenum">
              <a:rPr lang="en-US"/>
              <a:pPr/>
              <a:t>17</a:t>
            </a:fld>
            <a:endParaRPr lang="en-US"/>
          </a:p>
        </p:txBody>
      </p:sp>
      <p:sp>
        <p:nvSpPr>
          <p:cNvPr id="123906" name="Rectangle 2"/>
          <p:cNvSpPr>
            <a:spLocks noGrp="1" noChangeArrowheads="1"/>
          </p:cNvSpPr>
          <p:nvPr>
            <p:ph type="title"/>
          </p:nvPr>
        </p:nvSpPr>
        <p:spPr/>
        <p:txBody>
          <a:bodyPr/>
          <a:lstStyle/>
          <a:p>
            <a:r>
              <a:rPr lang="ar-EG" sz="3600">
                <a:solidFill>
                  <a:srgbClr val="432D01"/>
                </a:solidFill>
              </a:rPr>
              <a:t>أنا لست على ما يرام، وأنت لست على ما يرام –</a:t>
            </a:r>
            <a:br>
              <a:rPr lang="ar-EG" sz="3600">
                <a:solidFill>
                  <a:srgbClr val="432D01"/>
                </a:solidFill>
              </a:rPr>
            </a:br>
            <a:r>
              <a:rPr lang="ar-EG" sz="3600">
                <a:solidFill>
                  <a:srgbClr val="432D01"/>
                </a:solidFill>
              </a:rPr>
              <a:t>أحد أكثر أشكالها شيوعا</a:t>
            </a:r>
            <a:endParaRPr lang="en-US" sz="3600">
              <a:solidFill>
                <a:srgbClr val="432D01"/>
              </a:solidFill>
            </a:endParaRPr>
          </a:p>
        </p:txBody>
      </p:sp>
      <p:sp>
        <p:nvSpPr>
          <p:cNvPr id="123909" name="Rectangle 3"/>
          <p:cNvSpPr>
            <a:spLocks noChangeArrowheads="1"/>
          </p:cNvSpPr>
          <p:nvPr/>
        </p:nvSpPr>
        <p:spPr bwMode="auto">
          <a:xfrm>
            <a:off x="1066800" y="1906588"/>
            <a:ext cx="7769225" cy="4113212"/>
          </a:xfrm>
          <a:prstGeom prst="rect">
            <a:avLst/>
          </a:prstGeom>
          <a:noFill/>
          <a:ln w="9525">
            <a:noFill/>
            <a:miter lim="800000"/>
            <a:headEnd/>
            <a:tailEnd/>
          </a:ln>
        </p:spPr>
        <p:txBody>
          <a:bodyPr/>
          <a:lstStyle/>
          <a:p>
            <a:pPr marL="342900" indent="-342900" algn="r" rtl="1">
              <a:buClr>
                <a:srgbClr val="FF9900"/>
              </a:buClr>
              <a:buFontTx/>
              <a:buChar char="•"/>
            </a:pPr>
            <a:r>
              <a:rPr lang="ar-EG" sz="1800" b="1">
                <a:solidFill>
                  <a:srgbClr val="432D01"/>
                </a:solidFill>
                <a:latin typeface="Tahoma" pitchFamily="34" charset="0"/>
              </a:rPr>
              <a:t>لماذا نسمع أشياء كريهة فعلا عن بعض الأفراد في مكان العمل، وكثيرا ما تكون سخيفة لدرجة أنها تسمم جو العمل؟</a:t>
            </a:r>
          </a:p>
          <a:p>
            <a:pPr marL="342900" indent="-342900" algn="r" rtl="1">
              <a:buClr>
                <a:srgbClr val="FF9900"/>
              </a:buClr>
              <a:buFontTx/>
              <a:buChar char="•"/>
            </a:pPr>
            <a:r>
              <a:rPr lang="ar-EG" sz="1800" b="1">
                <a:solidFill>
                  <a:srgbClr val="432D01"/>
                </a:solidFill>
                <a:latin typeface="Tahoma" pitchFamily="34" charset="0"/>
              </a:rPr>
              <a:t>هذا يحدث باستمرار حين تتدهور العلاقة بين شخصين إلى مستوى “أنا لست على ما يرام، وأنت لست على ما يرام” في تصنيف العلاقات. في هذه المرحلة، يشعر أحد الشخصين – عادة المرؤوس – بكثير من الأذى من جهة رئيسه لدرجة تجعله يشعر بأن لديه تبرير ليقول، أو حتى يكتب (بدون ذكر أسماء) عنه ادعاءات تتسم بالطابع الشخصي وتوجيه التهم.</a:t>
            </a:r>
            <a:endParaRPr lang="en-US" sz="1800" b="1">
              <a:solidFill>
                <a:srgbClr val="432D01"/>
              </a:solidFill>
              <a:latin typeface="Tahoma" pitchFamily="34" charset="0"/>
            </a:endParaRPr>
          </a:p>
          <a:p>
            <a:pPr marL="342900" indent="-342900" algn="r" rtl="1">
              <a:buClr>
                <a:srgbClr val="FF9900"/>
              </a:buClr>
              <a:buFontTx/>
              <a:buChar char="•"/>
            </a:pPr>
            <a:r>
              <a:rPr lang="ar-EG" sz="1800" b="1">
                <a:solidFill>
                  <a:srgbClr val="432D01"/>
                </a:solidFill>
                <a:latin typeface="Tahoma" pitchFamily="34" charset="0"/>
              </a:rPr>
              <a:t>إذا كنت مررت بذلك من قبل، فمن السهل عليك أن تعرفه حين يحدث.</a:t>
            </a:r>
            <a:endParaRPr lang="en-US" sz="1800" b="1">
              <a:solidFill>
                <a:srgbClr val="432D01"/>
              </a:solidFill>
              <a:latin typeface="Tahoma" pitchFamily="34" charset="0"/>
            </a:endParaRPr>
          </a:p>
          <a:p>
            <a:pPr marL="342900" indent="-342900" algn="r" rtl="1">
              <a:buClr>
                <a:srgbClr val="FF9900"/>
              </a:buClr>
              <a:buFontTx/>
              <a:buChar char="•"/>
            </a:pPr>
            <a:r>
              <a:rPr lang="ar-EG" sz="1800" b="1">
                <a:solidFill>
                  <a:srgbClr val="432D01"/>
                </a:solidFill>
                <a:latin typeface="Tahoma" pitchFamily="34" charset="0"/>
              </a:rPr>
              <a:t>الذي يوجه التهمة يكون عادة انفعاليا ومضطربا بشدة بسبب تعاملاته مع رئيسه. هذا الشخص قد يشعر بأنه مهدد, أو كان مهددا، أو يشعر عموما بالذل والاضطهاد.</a:t>
            </a:r>
            <a:endParaRPr lang="en-US" sz="1800" b="1">
              <a:solidFill>
                <a:srgbClr val="432D01"/>
              </a:solidFill>
              <a:latin typeface="Tahoma" pitchFamily="34" charset="0"/>
            </a:endParaRPr>
          </a:p>
          <a:p>
            <a:pPr marL="342900" indent="-342900" algn="r" rtl="1">
              <a:buClr>
                <a:srgbClr val="FF9900"/>
              </a:buClr>
              <a:buFontTx/>
              <a:buChar char="•"/>
            </a:pPr>
            <a:r>
              <a:rPr lang="ar-EG" sz="1800" b="1">
                <a:solidFill>
                  <a:srgbClr val="432D01"/>
                </a:solidFill>
                <a:latin typeface="Tahoma" pitchFamily="34" charset="0"/>
              </a:rPr>
              <a:t>الرد على ذلك غالبا ما يكون بالدفاع عن النفس وهذا قد يحدث بأكثر من طريقة. حين تظهر أسوأ أشكال “أنا لست على ما يرام، وأنت لست على ما يرام”، فإنها تكون مثل حالة طلاق سيئة بين شخصين يظهران أسوأ ما عندهما.</a:t>
            </a:r>
            <a:endParaRPr lang="en-US" sz="1800" b="1">
              <a:solidFill>
                <a:srgbClr val="432D01"/>
              </a:solidFill>
              <a:latin typeface="Tahoma" pitchFamily="34" charset="0"/>
            </a:endParaRPr>
          </a:p>
          <a:p>
            <a:pPr marL="342900" indent="-342900" algn="r" rtl="1">
              <a:buClr>
                <a:srgbClr val="FF9900"/>
              </a:buClr>
              <a:buFontTx/>
              <a:buChar char="•"/>
            </a:pPr>
            <a:r>
              <a:rPr lang="ar-EG" sz="1800" b="1">
                <a:solidFill>
                  <a:srgbClr val="432D01"/>
                </a:solidFill>
                <a:latin typeface="Tahoma" pitchFamily="34" charset="0"/>
              </a:rPr>
              <a:t>وفي أسوأ أشكالها، يبدأ الأفراد بعد ذلك في التحيز لكل جانب، وتظهر تمريرات المشاعر. جو العمل يصبح انقساميا ويترسخ نمط سلوكي عادة ما يقود إلى المزيد من الاتهامات أو الأحداث المزعجة التي تتكرر أسبوعيا بل ربما يوميا.</a:t>
            </a:r>
            <a:endParaRPr lang="en-US" sz="1500" b="1">
              <a:solidFill>
                <a:srgbClr val="432D01"/>
              </a:solidFill>
              <a:latin typeface="Tahoma" pitchFamily="34" charset="0"/>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Slide Number Placeholder 6"/>
          <p:cNvSpPr>
            <a:spLocks noGrp="1"/>
          </p:cNvSpPr>
          <p:nvPr>
            <p:ph type="sldNum" sz="quarter" idx="12"/>
          </p:nvPr>
        </p:nvSpPr>
        <p:spPr/>
        <p:txBody>
          <a:bodyPr/>
          <a:lstStyle/>
          <a:p>
            <a:fld id="{4C6186FF-FD2A-4BDA-9DC8-D4E1BB883EBF}" type="slidenum">
              <a:rPr lang="en-US"/>
              <a:pPr/>
              <a:t>18</a:t>
            </a:fld>
            <a:endParaRPr lang="en-US"/>
          </a:p>
        </p:txBody>
      </p:sp>
      <p:sp>
        <p:nvSpPr>
          <p:cNvPr id="19458" name="Rectangle 2"/>
          <p:cNvSpPr>
            <a:spLocks noGrp="1" noChangeArrowheads="1"/>
          </p:cNvSpPr>
          <p:nvPr>
            <p:ph type="title"/>
          </p:nvPr>
        </p:nvSpPr>
        <p:spPr>
          <a:xfrm>
            <a:off x="914400" y="334963"/>
            <a:ext cx="7772400" cy="1036637"/>
          </a:xfrm>
          <a:noFill/>
          <a:ln/>
        </p:spPr>
        <p:txBody>
          <a:bodyPr/>
          <a:lstStyle/>
          <a:p>
            <a:r>
              <a:rPr lang="ar-EG">
                <a:solidFill>
                  <a:srgbClr val="432D01"/>
                </a:solidFill>
              </a:rPr>
              <a:t>النزاع في مكان العمل: 1</a:t>
            </a:r>
            <a:endParaRPr lang="en-US">
              <a:solidFill>
                <a:srgbClr val="432D01"/>
              </a:solidFill>
            </a:endParaRPr>
          </a:p>
        </p:txBody>
      </p:sp>
      <p:pic>
        <p:nvPicPr>
          <p:cNvPr id="19481" name="Picture 20" descr="Poor me"/>
          <p:cNvPicPr>
            <a:picLocks noChangeAspect="1" noChangeArrowheads="1"/>
          </p:cNvPicPr>
          <p:nvPr/>
        </p:nvPicPr>
        <p:blipFill>
          <a:blip r:embed="rId4"/>
          <a:srcRect r="8572" b="5128"/>
          <a:stretch>
            <a:fillRect/>
          </a:stretch>
        </p:blipFill>
        <p:spPr bwMode="auto">
          <a:xfrm>
            <a:off x="955675" y="4038600"/>
            <a:ext cx="1482725" cy="2286000"/>
          </a:xfrm>
          <a:prstGeom prst="rect">
            <a:avLst/>
          </a:prstGeom>
          <a:noFill/>
          <a:ln w="9525">
            <a:noFill/>
            <a:miter lim="800000"/>
            <a:headEnd/>
            <a:tailEnd/>
          </a:ln>
        </p:spPr>
      </p:pic>
      <p:sp>
        <p:nvSpPr>
          <p:cNvPr id="19482" name="Rectangle 3"/>
          <p:cNvSpPr>
            <a:spLocks noChangeArrowheads="1"/>
          </p:cNvSpPr>
          <p:nvPr/>
        </p:nvSpPr>
        <p:spPr bwMode="auto">
          <a:xfrm>
            <a:off x="1066800" y="1752600"/>
            <a:ext cx="3200400" cy="1905000"/>
          </a:xfrm>
          <a:prstGeom prst="rect">
            <a:avLst/>
          </a:prstGeom>
          <a:noFill/>
          <a:ln w="9525">
            <a:noFill/>
            <a:miter lim="800000"/>
            <a:headEnd/>
            <a:tailEnd/>
          </a:ln>
        </p:spPr>
        <p:txBody>
          <a:bodyPr/>
          <a:lstStyle/>
          <a:p>
            <a:pPr marL="342900" indent="-342900" algn="r" rtl="1">
              <a:lnSpc>
                <a:spcPct val="90000"/>
              </a:lnSpc>
            </a:pPr>
            <a:r>
              <a:rPr lang="ar-EG" b="1">
                <a:solidFill>
                  <a:srgbClr val="432D01"/>
                </a:solidFill>
                <a:latin typeface="Tahoma" pitchFamily="34" charset="0"/>
              </a:rPr>
              <a:t>هل سمعت آخر الأخبار؟</a:t>
            </a:r>
            <a:endParaRPr lang="en-US" b="1">
              <a:solidFill>
                <a:srgbClr val="432D01"/>
              </a:solidFill>
              <a:latin typeface="Tahoma" pitchFamily="34" charset="0"/>
            </a:endParaRPr>
          </a:p>
          <a:p>
            <a:pPr marL="342900" indent="-342900">
              <a:lnSpc>
                <a:spcPct val="90000"/>
              </a:lnSpc>
            </a:pPr>
            <a:endParaRPr lang="en-US" sz="2000" b="1">
              <a:solidFill>
                <a:srgbClr val="432D01"/>
              </a:solidFill>
              <a:latin typeface="Tahoma" pitchFamily="34" charset="0"/>
            </a:endParaRPr>
          </a:p>
          <a:p>
            <a:pPr marL="342900" indent="-342900" algn="r" rtl="1">
              <a:lnSpc>
                <a:spcPct val="90000"/>
              </a:lnSpc>
              <a:buFontTx/>
              <a:buBlip>
                <a:blip r:embed="rId5"/>
              </a:buBlip>
            </a:pPr>
            <a:r>
              <a:rPr lang="ar-EG" sz="1600" b="1">
                <a:solidFill>
                  <a:srgbClr val="432D01"/>
                </a:solidFill>
                <a:latin typeface="Tahoma" pitchFamily="34" charset="0"/>
              </a:rPr>
              <a:t>الموظف يلعب دور رويترز وينقل الإشاعات والقيل والقال داخل المكتب. الإشاعات تعطيك السبق لكن يثبت عدم صحتها باستمرار وعادة تؤدي إلى محيط عمل يتسم بنوع علاقة “أنا على ما يرام، أنت لست على ما يرام”</a:t>
            </a:r>
          </a:p>
        </p:txBody>
      </p:sp>
      <p:sp>
        <p:nvSpPr>
          <p:cNvPr id="19483" name="Text Box 7"/>
          <p:cNvSpPr txBox="1">
            <a:spLocks noChangeArrowheads="1"/>
          </p:cNvSpPr>
          <p:nvPr/>
        </p:nvSpPr>
        <p:spPr bwMode="auto">
          <a:xfrm>
            <a:off x="2590800" y="4222750"/>
            <a:ext cx="1905000" cy="641350"/>
          </a:xfrm>
          <a:prstGeom prst="rect">
            <a:avLst/>
          </a:prstGeom>
          <a:noFill/>
          <a:ln w="9525">
            <a:noFill/>
            <a:miter lim="800000"/>
            <a:headEnd/>
            <a:tailEnd/>
          </a:ln>
        </p:spPr>
        <p:txBody>
          <a:bodyPr>
            <a:spAutoFit/>
          </a:bodyPr>
          <a:lstStyle/>
          <a:p>
            <a:pPr algn="ctr" rtl="1">
              <a:spcBef>
                <a:spcPct val="0"/>
              </a:spcBef>
            </a:pPr>
            <a:r>
              <a:rPr lang="ar-EG" sz="1800" b="1">
                <a:solidFill>
                  <a:srgbClr val="432D01"/>
                </a:solidFill>
                <a:latin typeface="Tahoma" pitchFamily="34" charset="0"/>
              </a:rPr>
              <a:t>“يا إلهي.. هذا المكان بدأ يتحطم ”</a:t>
            </a:r>
            <a:endParaRPr lang="en-US" sz="1800" b="1">
              <a:solidFill>
                <a:srgbClr val="432D01"/>
              </a:solidFill>
              <a:latin typeface="Tahoma" pitchFamily="34" charset="0"/>
            </a:endParaRPr>
          </a:p>
        </p:txBody>
      </p:sp>
      <p:sp>
        <p:nvSpPr>
          <p:cNvPr id="19484" name="Text Box 13"/>
          <p:cNvSpPr txBox="1">
            <a:spLocks noChangeArrowheads="1"/>
          </p:cNvSpPr>
          <p:nvPr/>
        </p:nvSpPr>
        <p:spPr bwMode="auto">
          <a:xfrm>
            <a:off x="4800600" y="2362200"/>
            <a:ext cx="2590800" cy="915988"/>
          </a:xfrm>
          <a:prstGeom prst="rect">
            <a:avLst/>
          </a:prstGeom>
          <a:noFill/>
          <a:ln w="9525">
            <a:noFill/>
            <a:miter lim="800000"/>
            <a:headEnd/>
            <a:tailEnd/>
          </a:ln>
        </p:spPr>
        <p:txBody>
          <a:bodyPr>
            <a:spAutoFit/>
          </a:bodyPr>
          <a:lstStyle/>
          <a:p>
            <a:pPr algn="ctr" rtl="1">
              <a:spcBef>
                <a:spcPct val="0"/>
              </a:spcBef>
            </a:pPr>
            <a:r>
              <a:rPr lang="ar-EG" sz="1800" b="1">
                <a:solidFill>
                  <a:srgbClr val="432D01"/>
                </a:solidFill>
                <a:latin typeface="Tahoma" pitchFamily="34" charset="0"/>
              </a:rPr>
              <a:t>“أنا آسف، لم أتمكن من إنهاء الـ </a:t>
            </a:r>
            <a:r>
              <a:rPr lang="en-US" sz="1800" b="1">
                <a:solidFill>
                  <a:srgbClr val="432D01"/>
                </a:solidFill>
                <a:latin typeface="Tahoma" pitchFamily="34" charset="0"/>
              </a:rPr>
              <a:t>ICA</a:t>
            </a:r>
            <a:r>
              <a:rPr lang="ar-EG" sz="1800" b="1">
                <a:solidFill>
                  <a:srgbClr val="432D01"/>
                </a:solidFill>
                <a:latin typeface="Tahoma" pitchFamily="34" charset="0"/>
              </a:rPr>
              <a:t>.. عندي مشاغل كثيرة في نفس الوقت ”</a:t>
            </a:r>
            <a:endParaRPr lang="en-US" sz="1600" b="1">
              <a:solidFill>
                <a:srgbClr val="432D01"/>
              </a:solidFill>
              <a:latin typeface="Tahoma" pitchFamily="34" charset="0"/>
            </a:endParaRPr>
          </a:p>
        </p:txBody>
      </p:sp>
      <p:sp>
        <p:nvSpPr>
          <p:cNvPr id="19485" name="Text Box 14"/>
          <p:cNvSpPr txBox="1">
            <a:spLocks noChangeArrowheads="1"/>
          </p:cNvSpPr>
          <p:nvPr/>
        </p:nvSpPr>
        <p:spPr bwMode="auto">
          <a:xfrm>
            <a:off x="7010400" y="1752600"/>
            <a:ext cx="1905000" cy="457200"/>
          </a:xfrm>
          <a:prstGeom prst="rect">
            <a:avLst/>
          </a:prstGeom>
          <a:noFill/>
          <a:ln w="9525">
            <a:noFill/>
            <a:miter lim="800000"/>
            <a:headEnd/>
            <a:tailEnd/>
          </a:ln>
        </p:spPr>
        <p:txBody>
          <a:bodyPr>
            <a:spAutoFit/>
          </a:bodyPr>
          <a:lstStyle/>
          <a:p>
            <a:pPr algn="ctr">
              <a:spcBef>
                <a:spcPct val="0"/>
              </a:spcBef>
            </a:pPr>
            <a:r>
              <a:rPr lang="ar-EG" b="1">
                <a:solidFill>
                  <a:srgbClr val="432D01"/>
                </a:solidFill>
                <a:latin typeface="Tahoma" pitchFamily="34" charset="0"/>
              </a:rPr>
              <a:t>عاقبني</a:t>
            </a:r>
            <a:endParaRPr lang="en-US" sz="2000" b="1">
              <a:solidFill>
                <a:srgbClr val="432D01"/>
              </a:solidFill>
              <a:latin typeface="Tahoma" pitchFamily="34" charset="0"/>
            </a:endParaRPr>
          </a:p>
        </p:txBody>
      </p:sp>
      <p:sp>
        <p:nvSpPr>
          <p:cNvPr id="19486" name="Text Box 15"/>
          <p:cNvSpPr txBox="1">
            <a:spLocks noChangeArrowheads="1"/>
          </p:cNvSpPr>
          <p:nvPr/>
        </p:nvSpPr>
        <p:spPr bwMode="auto">
          <a:xfrm>
            <a:off x="6096000" y="4343400"/>
            <a:ext cx="2743200" cy="1130300"/>
          </a:xfrm>
          <a:prstGeom prst="rect">
            <a:avLst/>
          </a:prstGeom>
          <a:noFill/>
          <a:ln w="9525">
            <a:noFill/>
            <a:miter lim="800000"/>
            <a:headEnd/>
            <a:tailEnd/>
          </a:ln>
        </p:spPr>
        <p:txBody>
          <a:bodyPr>
            <a:spAutoFit/>
          </a:bodyPr>
          <a:lstStyle/>
          <a:p>
            <a:pPr algn="r" rtl="1">
              <a:spcBef>
                <a:spcPct val="0"/>
              </a:spcBef>
            </a:pPr>
            <a:r>
              <a:rPr lang="ar-EG" sz="1800" b="1">
                <a:solidFill>
                  <a:srgbClr val="432D01"/>
                </a:solidFill>
                <a:latin typeface="Tahoma" pitchFamily="34" charset="0"/>
              </a:rPr>
              <a:t>“لا بأس.. أنا أتفهم موقفك..”</a:t>
            </a:r>
          </a:p>
          <a:p>
            <a:pPr algn="ctr">
              <a:spcBef>
                <a:spcPct val="0"/>
              </a:spcBef>
            </a:pPr>
            <a:endParaRPr lang="en-US" sz="1800" b="1">
              <a:solidFill>
                <a:srgbClr val="432D01"/>
              </a:solidFill>
              <a:latin typeface="Tahoma" pitchFamily="34" charset="0"/>
            </a:endParaRPr>
          </a:p>
          <a:p>
            <a:pPr algn="ctr" rtl="1">
              <a:spcBef>
                <a:spcPct val="0"/>
              </a:spcBef>
            </a:pPr>
            <a:r>
              <a:rPr lang="ar-EG" sz="1600" b="1">
                <a:solidFill>
                  <a:srgbClr val="432D01"/>
                </a:solidFill>
                <a:latin typeface="Tahoma" pitchFamily="34" charset="0"/>
              </a:rPr>
              <a:t>(الرسالة الخفية): “هذا ليس جيدا، وصدقني ستنال جزاءك”</a:t>
            </a:r>
            <a:endParaRPr lang="en-US" sz="1600" b="1">
              <a:solidFill>
                <a:srgbClr val="432D01"/>
              </a:solidFill>
              <a:latin typeface="Tahoma" pitchFamily="34" charset="0"/>
            </a:endParaRPr>
          </a:p>
        </p:txBody>
      </p:sp>
      <p:sp>
        <p:nvSpPr>
          <p:cNvPr id="19487" name="Text Box 16"/>
          <p:cNvSpPr txBox="1">
            <a:spLocks noChangeArrowheads="1"/>
          </p:cNvSpPr>
          <p:nvPr/>
        </p:nvSpPr>
        <p:spPr bwMode="auto">
          <a:xfrm>
            <a:off x="4876800" y="5715000"/>
            <a:ext cx="3886200" cy="641350"/>
          </a:xfrm>
          <a:prstGeom prst="rect">
            <a:avLst/>
          </a:prstGeom>
          <a:noFill/>
          <a:ln w="9525">
            <a:noFill/>
            <a:miter lim="800000"/>
            <a:headEnd/>
            <a:tailEnd/>
          </a:ln>
        </p:spPr>
        <p:txBody>
          <a:bodyPr>
            <a:spAutoFit/>
          </a:bodyPr>
          <a:lstStyle/>
          <a:p>
            <a:pPr algn="r" rtl="1">
              <a:spcBef>
                <a:spcPct val="0"/>
              </a:spcBef>
            </a:pPr>
            <a:r>
              <a:rPr lang="ar-EG" sz="1800" b="1">
                <a:solidFill>
                  <a:srgbClr val="432D01"/>
                </a:solidFill>
                <a:latin typeface="Tahoma" pitchFamily="34" charset="0"/>
              </a:rPr>
              <a:t>كلام الشريك المسؤول: </a:t>
            </a:r>
            <a:r>
              <a:rPr lang="ar-EG" sz="1800" b="1" u="sng">
                <a:solidFill>
                  <a:srgbClr val="432D01"/>
                </a:solidFill>
                <a:latin typeface="Tahoma" pitchFamily="34" charset="0"/>
              </a:rPr>
              <a:t>أنا على ما يرام، وأنت لست على ما يرام.</a:t>
            </a:r>
            <a:endParaRPr lang="en-US" sz="1800" b="1">
              <a:solidFill>
                <a:srgbClr val="432D01"/>
              </a:solidFill>
              <a:latin typeface="Tahoma" pitchFamily="34" charset="0"/>
            </a:endParaRPr>
          </a:p>
        </p:txBody>
      </p:sp>
      <p:graphicFrame>
        <p:nvGraphicFramePr>
          <p:cNvPr id="19488" name="Object 21"/>
          <p:cNvGraphicFramePr>
            <a:graphicFrameLocks noChangeAspect="1"/>
          </p:cNvGraphicFramePr>
          <p:nvPr/>
        </p:nvGraphicFramePr>
        <p:xfrm>
          <a:off x="4572000" y="3962400"/>
          <a:ext cx="1266825" cy="1543050"/>
        </p:xfrm>
        <a:graphic>
          <a:graphicData uri="http://schemas.openxmlformats.org/presentationml/2006/ole">
            <p:oleObj spid="_x0000_s19488" name="Photo Editor Photo" r:id="rId6" imgW="1267002" imgH="1542857" progId="MSPhotoEd.3">
              <p:embed/>
            </p:oleObj>
          </a:graphicData>
        </a:graphic>
      </p:graphicFrame>
      <p:pic>
        <p:nvPicPr>
          <p:cNvPr id="19489" name="Picture 22" descr="anger"/>
          <p:cNvPicPr>
            <a:picLocks noChangeAspect="1" noChangeArrowheads="1"/>
          </p:cNvPicPr>
          <p:nvPr/>
        </p:nvPicPr>
        <p:blipFill>
          <a:blip r:embed="rId7"/>
          <a:srcRect/>
          <a:stretch>
            <a:fillRect/>
          </a:stretch>
        </p:blipFill>
        <p:spPr bwMode="auto">
          <a:xfrm>
            <a:off x="7620000" y="2743200"/>
            <a:ext cx="1143000" cy="1439863"/>
          </a:xfrm>
          <a:prstGeom prst="rect">
            <a:avLst/>
          </a:prstGeom>
          <a:noFill/>
          <a:ln w="9525">
            <a:noFill/>
            <a:miter lim="800000"/>
            <a:headEnd/>
            <a:tailEnd/>
          </a:ln>
        </p:spPr>
      </p:pic>
      <p:sp>
        <p:nvSpPr>
          <p:cNvPr id="19490" name="Line 23"/>
          <p:cNvSpPr>
            <a:spLocks noChangeShapeType="1"/>
          </p:cNvSpPr>
          <p:nvPr/>
        </p:nvSpPr>
        <p:spPr bwMode="auto">
          <a:xfrm>
            <a:off x="4419600" y="1981200"/>
            <a:ext cx="0" cy="4648200"/>
          </a:xfrm>
          <a:prstGeom prst="line">
            <a:avLst/>
          </a:prstGeom>
          <a:noFill/>
          <a:ln w="9525">
            <a:solidFill>
              <a:schemeClr val="tx1"/>
            </a:solidFill>
            <a:round/>
            <a:headEnd/>
            <a:tailEnd/>
          </a:ln>
        </p:spPr>
        <p:txBody>
          <a:bodyPr/>
          <a:lstStyle/>
          <a:p>
            <a:endParaRPr lang="en-US"/>
          </a:p>
        </p:txBody>
      </p:sp>
      <p:sp>
        <p:nvSpPr>
          <p:cNvPr id="14" name="Rectangle 3"/>
          <p:cNvSpPr>
            <a:spLocks noChangeArrowheads="1"/>
          </p:cNvSpPr>
          <p:nvPr/>
        </p:nvSpPr>
        <p:spPr bwMode="auto">
          <a:xfrm>
            <a:off x="506413" y="3030538"/>
            <a:ext cx="4972050" cy="2730500"/>
          </a:xfrm>
          <a:prstGeom prst="rect">
            <a:avLst/>
          </a:prstGeom>
          <a:noFill/>
          <a:ln w="9525" algn="ctr">
            <a:noFill/>
            <a:miter lim="800000"/>
            <a:headEnd/>
            <a:tailEnd/>
          </a:ln>
        </p:spPr>
        <p:txBody>
          <a:bodyPr/>
          <a:lstStyle/>
          <a:p>
            <a:pPr>
              <a:buClr>
                <a:srgbClr val="FF9900"/>
              </a:buClr>
            </a:pPr>
            <a:endParaRPr lang="en-US" sz="3200">
              <a:solidFill>
                <a:srgbClr val="432D01"/>
              </a:solidFill>
              <a:latin typeface="Arial" pitchFamily="34" charset="0"/>
            </a:endParaRPr>
          </a:p>
        </p:txBody>
      </p:sp>
      <p:sp>
        <p:nvSpPr>
          <p:cNvPr id="19" name="Rectangle 3"/>
          <p:cNvSpPr>
            <a:spLocks noChangeArrowheads="1"/>
          </p:cNvSpPr>
          <p:nvPr/>
        </p:nvSpPr>
        <p:spPr bwMode="auto">
          <a:xfrm>
            <a:off x="412750" y="1495425"/>
            <a:ext cx="4972050" cy="1189038"/>
          </a:xfrm>
          <a:prstGeom prst="rect">
            <a:avLst/>
          </a:prstGeom>
          <a:noFill/>
          <a:ln w="9525" algn="ctr">
            <a:noFill/>
            <a:miter lim="800000"/>
            <a:headEnd/>
            <a:tailEnd/>
          </a:ln>
        </p:spPr>
        <p:txBody>
          <a:bodyPr/>
          <a:lstStyle/>
          <a:p>
            <a:pPr>
              <a:buClr>
                <a:srgbClr val="FF9900"/>
              </a:buClr>
            </a:pPr>
            <a:endParaRPr lang="en-US" sz="3200">
              <a:solidFill>
                <a:srgbClr val="432D01"/>
              </a:solidFill>
              <a:latin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nodePh="1">
                                  <p:stCondLst>
                                    <p:cond delay="0"/>
                                  </p:stCondLst>
                                  <p:endCondLst>
                                    <p:cond evt="begin" delay="0">
                                      <p:tn val="5"/>
                                    </p:cond>
                                  </p:end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childTnLst>
                          </p:cTn>
                        </p:par>
                        <p:par>
                          <p:cTn id="8" fill="hold">
                            <p:stCondLst>
                              <p:cond delay="500"/>
                            </p:stCondLst>
                            <p:childTnLst>
                              <p:par>
                                <p:cTn id="9" presetID="10" presetClass="entr" presetSubtype="0" fill="hold" grpId="0" nodeType="afterEffect" nodePh="1">
                                  <p:stCondLst>
                                    <p:cond delay="0"/>
                                  </p:stCondLst>
                                  <p:endCondLst>
                                    <p:cond evt="begin" delay="0">
                                      <p:tn val="9"/>
                                    </p:cond>
                                  </p:endCondLst>
                                  <p:childTnLst>
                                    <p:set>
                                      <p:cBhvr>
                                        <p:cTn id="10" dur="1" fill="hold">
                                          <p:stCondLst>
                                            <p:cond delay="0"/>
                                          </p:stCondLst>
                                        </p:cTn>
                                        <p:tgtEl>
                                          <p:spTgt spid="19"/>
                                        </p:tgtEl>
                                        <p:attrNameLst>
                                          <p:attrName>style.visibility</p:attrName>
                                        </p:attrNameLst>
                                      </p:cBhvr>
                                      <p:to>
                                        <p:strVal val="visible"/>
                                      </p:to>
                                    </p:set>
                                    <p:animEffect transition="in" filter="fade">
                                      <p:cBhvr>
                                        <p:cTn id="11"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9"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Slide Number Placeholder 6"/>
          <p:cNvSpPr>
            <a:spLocks noGrp="1"/>
          </p:cNvSpPr>
          <p:nvPr>
            <p:ph type="sldNum" sz="quarter" idx="12"/>
          </p:nvPr>
        </p:nvSpPr>
        <p:spPr/>
        <p:txBody>
          <a:bodyPr/>
          <a:lstStyle/>
          <a:p>
            <a:fld id="{E2DE2CFD-6640-4D68-B2A8-D232B0D5316B}" type="slidenum">
              <a:rPr lang="en-US"/>
              <a:pPr/>
              <a:t>19</a:t>
            </a:fld>
            <a:endParaRPr lang="en-US"/>
          </a:p>
        </p:txBody>
      </p:sp>
      <p:sp>
        <p:nvSpPr>
          <p:cNvPr id="20505" name="Rectangle 25"/>
          <p:cNvSpPr>
            <a:spLocks noGrp="1" noChangeArrowheads="1"/>
          </p:cNvSpPr>
          <p:nvPr>
            <p:ph type="title"/>
          </p:nvPr>
        </p:nvSpPr>
        <p:spPr>
          <a:noFill/>
          <a:ln/>
        </p:spPr>
        <p:txBody>
          <a:bodyPr/>
          <a:lstStyle/>
          <a:p>
            <a:r>
              <a:rPr lang="ar-EG">
                <a:solidFill>
                  <a:srgbClr val="432D01"/>
                </a:solidFill>
              </a:rPr>
              <a:t>النزاع في مكان العمل: 2</a:t>
            </a:r>
            <a:endParaRPr lang="en-US">
              <a:solidFill>
                <a:srgbClr val="432D01"/>
              </a:solidFill>
            </a:endParaRPr>
          </a:p>
        </p:txBody>
      </p:sp>
      <p:sp>
        <p:nvSpPr>
          <p:cNvPr id="20508" name="Rectangle 3"/>
          <p:cNvSpPr>
            <a:spLocks noChangeArrowheads="1"/>
          </p:cNvSpPr>
          <p:nvPr/>
        </p:nvSpPr>
        <p:spPr bwMode="auto">
          <a:xfrm>
            <a:off x="1143000" y="1695450"/>
            <a:ext cx="2438400" cy="609600"/>
          </a:xfrm>
          <a:prstGeom prst="rect">
            <a:avLst/>
          </a:prstGeom>
          <a:noFill/>
          <a:ln w="9525">
            <a:noFill/>
            <a:miter lim="800000"/>
            <a:headEnd/>
            <a:tailEnd/>
          </a:ln>
        </p:spPr>
        <p:txBody>
          <a:bodyPr/>
          <a:lstStyle/>
          <a:p>
            <a:pPr marL="342900" indent="-342900" algn="r" rtl="1"/>
            <a:r>
              <a:rPr lang="ar-EG" b="1">
                <a:solidFill>
                  <a:srgbClr val="432D01"/>
                </a:solidFill>
                <a:latin typeface="Tahoma" pitchFamily="34" charset="0"/>
              </a:rPr>
              <a:t>الساق الخشبية</a:t>
            </a:r>
            <a:endParaRPr lang="en-US" b="1">
              <a:solidFill>
                <a:srgbClr val="432D01"/>
              </a:solidFill>
              <a:latin typeface="Tahoma" pitchFamily="34" charset="0"/>
            </a:endParaRPr>
          </a:p>
          <a:p>
            <a:pPr marL="342900" indent="-342900" algn="r" rtl="1">
              <a:buFontTx/>
              <a:buBlip>
                <a:blip r:embed="rId3"/>
              </a:buBlip>
            </a:pPr>
            <a:endParaRPr lang="en-US" b="1">
              <a:solidFill>
                <a:srgbClr val="432D01"/>
              </a:solidFill>
              <a:latin typeface="Tahoma" pitchFamily="34" charset="0"/>
            </a:endParaRPr>
          </a:p>
        </p:txBody>
      </p:sp>
      <p:sp>
        <p:nvSpPr>
          <p:cNvPr id="20509" name="Text Box 5"/>
          <p:cNvSpPr txBox="1">
            <a:spLocks noChangeArrowheads="1"/>
          </p:cNvSpPr>
          <p:nvPr/>
        </p:nvSpPr>
        <p:spPr bwMode="auto">
          <a:xfrm>
            <a:off x="914400" y="2305050"/>
            <a:ext cx="2590800" cy="915988"/>
          </a:xfrm>
          <a:prstGeom prst="rect">
            <a:avLst/>
          </a:prstGeom>
          <a:noFill/>
          <a:ln w="9525">
            <a:noFill/>
            <a:miter lim="800000"/>
            <a:headEnd/>
            <a:tailEnd/>
          </a:ln>
        </p:spPr>
        <p:txBody>
          <a:bodyPr>
            <a:spAutoFit/>
          </a:bodyPr>
          <a:lstStyle/>
          <a:p>
            <a:pPr algn="ctr" rtl="1">
              <a:spcBef>
                <a:spcPct val="0"/>
              </a:spcBef>
            </a:pPr>
            <a:r>
              <a:rPr lang="ar-EG" sz="1800" b="1">
                <a:solidFill>
                  <a:srgbClr val="432D01"/>
                </a:solidFill>
                <a:latin typeface="Tahoma" pitchFamily="34" charset="0"/>
              </a:rPr>
              <a:t>لولا مشكلة ظهري، لكنت انتهيت من كل تغليفات التقارير التي تريدها لاجتماع المديرين.</a:t>
            </a:r>
            <a:endParaRPr lang="en-US" sz="1800" b="1">
              <a:solidFill>
                <a:srgbClr val="432D01"/>
              </a:solidFill>
              <a:latin typeface="Tahoma" pitchFamily="34" charset="0"/>
            </a:endParaRPr>
          </a:p>
        </p:txBody>
      </p:sp>
      <p:sp>
        <p:nvSpPr>
          <p:cNvPr id="20510" name="Text Box 9"/>
          <p:cNvSpPr txBox="1">
            <a:spLocks noChangeArrowheads="1"/>
          </p:cNvSpPr>
          <p:nvPr/>
        </p:nvSpPr>
        <p:spPr bwMode="auto">
          <a:xfrm>
            <a:off x="4724400" y="2065338"/>
            <a:ext cx="3962400" cy="641350"/>
          </a:xfrm>
          <a:prstGeom prst="rect">
            <a:avLst/>
          </a:prstGeom>
          <a:noFill/>
          <a:ln w="9525">
            <a:noFill/>
            <a:miter lim="800000"/>
            <a:headEnd/>
            <a:tailEnd/>
          </a:ln>
        </p:spPr>
        <p:txBody>
          <a:bodyPr>
            <a:spAutoFit/>
          </a:bodyPr>
          <a:lstStyle/>
          <a:p>
            <a:pPr algn="ctr" rtl="1">
              <a:spcBef>
                <a:spcPct val="0"/>
              </a:spcBef>
            </a:pPr>
            <a:r>
              <a:rPr lang="ar-EG" sz="1800" b="1">
                <a:solidFill>
                  <a:srgbClr val="432D01"/>
                </a:solidFill>
                <a:latin typeface="Tahoma" pitchFamily="34" charset="0"/>
              </a:rPr>
              <a:t>“ لم لا ترسل خطة المشتريات للسلطة العليا للحصول على موافقتهم؟”</a:t>
            </a:r>
            <a:endParaRPr lang="en-US" sz="1000" b="1">
              <a:solidFill>
                <a:srgbClr val="432D01"/>
              </a:solidFill>
              <a:latin typeface="Tahoma" pitchFamily="34" charset="0"/>
            </a:endParaRPr>
          </a:p>
        </p:txBody>
      </p:sp>
      <p:sp>
        <p:nvSpPr>
          <p:cNvPr id="20511" name="Text Box 10"/>
          <p:cNvSpPr txBox="1">
            <a:spLocks noChangeArrowheads="1"/>
          </p:cNvSpPr>
          <p:nvPr/>
        </p:nvSpPr>
        <p:spPr bwMode="auto">
          <a:xfrm>
            <a:off x="7086600" y="1695450"/>
            <a:ext cx="1905000" cy="457200"/>
          </a:xfrm>
          <a:prstGeom prst="rect">
            <a:avLst/>
          </a:prstGeom>
          <a:noFill/>
          <a:ln w="9525">
            <a:noFill/>
            <a:miter lim="800000"/>
            <a:headEnd/>
            <a:tailEnd/>
          </a:ln>
        </p:spPr>
        <p:txBody>
          <a:bodyPr>
            <a:spAutoFit/>
          </a:bodyPr>
          <a:lstStyle/>
          <a:p>
            <a:pPr algn="ctr">
              <a:spcBef>
                <a:spcPct val="0"/>
              </a:spcBef>
            </a:pPr>
            <a:r>
              <a:rPr lang="ar-EG" b="1">
                <a:solidFill>
                  <a:srgbClr val="432D01"/>
                </a:solidFill>
                <a:latin typeface="Tahoma" pitchFamily="34" charset="0"/>
              </a:rPr>
              <a:t>نعم، ولكن..</a:t>
            </a:r>
            <a:endParaRPr lang="en-US" b="1">
              <a:solidFill>
                <a:srgbClr val="432D01"/>
              </a:solidFill>
              <a:latin typeface="Tahoma" pitchFamily="34" charset="0"/>
            </a:endParaRPr>
          </a:p>
        </p:txBody>
      </p:sp>
      <p:sp>
        <p:nvSpPr>
          <p:cNvPr id="20512" name="Text Box 11"/>
          <p:cNvSpPr txBox="1">
            <a:spLocks noChangeArrowheads="1"/>
          </p:cNvSpPr>
          <p:nvPr/>
        </p:nvSpPr>
        <p:spPr bwMode="auto">
          <a:xfrm>
            <a:off x="6400800" y="4362450"/>
            <a:ext cx="2743200" cy="641350"/>
          </a:xfrm>
          <a:prstGeom prst="rect">
            <a:avLst/>
          </a:prstGeom>
          <a:noFill/>
          <a:ln w="9525">
            <a:noFill/>
            <a:miter lim="800000"/>
            <a:headEnd/>
            <a:tailEnd/>
          </a:ln>
        </p:spPr>
        <p:txBody>
          <a:bodyPr>
            <a:spAutoFit/>
          </a:bodyPr>
          <a:lstStyle/>
          <a:p>
            <a:pPr algn="ctr" rtl="1">
              <a:spcBef>
                <a:spcPct val="0"/>
              </a:spcBef>
            </a:pPr>
            <a:r>
              <a:rPr lang="ar-EG" sz="1800" b="1">
                <a:solidFill>
                  <a:srgbClr val="432D01"/>
                </a:solidFill>
                <a:latin typeface="Tahoma" pitchFamily="34" charset="0"/>
              </a:rPr>
              <a:t>“حسنا، محتويات الخطة كلها لم ننته منها بعد، أليس كذلك؟”</a:t>
            </a:r>
            <a:endParaRPr lang="en-US" sz="1600" b="1">
              <a:solidFill>
                <a:srgbClr val="432D01"/>
              </a:solidFill>
              <a:latin typeface="Tahoma" pitchFamily="34" charset="0"/>
            </a:endParaRPr>
          </a:p>
        </p:txBody>
      </p:sp>
      <p:sp>
        <p:nvSpPr>
          <p:cNvPr id="20513" name="Text Box 12"/>
          <p:cNvSpPr txBox="1">
            <a:spLocks noChangeArrowheads="1"/>
          </p:cNvSpPr>
          <p:nvPr/>
        </p:nvSpPr>
        <p:spPr bwMode="auto">
          <a:xfrm>
            <a:off x="4800600" y="5200650"/>
            <a:ext cx="3886200" cy="1190625"/>
          </a:xfrm>
          <a:prstGeom prst="rect">
            <a:avLst/>
          </a:prstGeom>
          <a:noFill/>
          <a:ln w="9525">
            <a:noFill/>
            <a:miter lim="800000"/>
            <a:headEnd/>
            <a:tailEnd/>
          </a:ln>
        </p:spPr>
        <p:txBody>
          <a:bodyPr>
            <a:spAutoFit/>
          </a:bodyPr>
          <a:lstStyle/>
          <a:p>
            <a:pPr algn="r" rtl="1">
              <a:spcBef>
                <a:spcPct val="0"/>
              </a:spcBef>
            </a:pPr>
            <a:r>
              <a:rPr lang="ar-EG" sz="1800" b="1">
                <a:solidFill>
                  <a:srgbClr val="432D01"/>
                </a:solidFill>
                <a:latin typeface="Tahoma" pitchFamily="34" charset="0"/>
              </a:rPr>
              <a:t>لعبة معتادة بين الموظفين ورئيسهم المباشر. الشخص “الذي يورط” قد يسأل بالفعل شخصا آخر ليساعده في أمر ما، والآخر دائما ما يجد عذرا بثغرة في كل اقتراح تلو الآخر.</a:t>
            </a:r>
            <a:endParaRPr lang="en-US" sz="1800" b="1">
              <a:solidFill>
                <a:srgbClr val="432D01"/>
              </a:solidFill>
              <a:latin typeface="Tahoma" pitchFamily="34" charset="0"/>
            </a:endParaRPr>
          </a:p>
        </p:txBody>
      </p:sp>
      <p:sp>
        <p:nvSpPr>
          <p:cNvPr id="20514" name="Text Box 14"/>
          <p:cNvSpPr txBox="1">
            <a:spLocks noChangeArrowheads="1"/>
          </p:cNvSpPr>
          <p:nvPr/>
        </p:nvSpPr>
        <p:spPr bwMode="auto">
          <a:xfrm>
            <a:off x="1066800" y="4914900"/>
            <a:ext cx="3048000" cy="1190625"/>
          </a:xfrm>
          <a:prstGeom prst="rect">
            <a:avLst/>
          </a:prstGeom>
          <a:noFill/>
          <a:ln w="9525">
            <a:noFill/>
            <a:miter lim="800000"/>
            <a:headEnd/>
            <a:tailEnd/>
          </a:ln>
        </p:spPr>
        <p:txBody>
          <a:bodyPr>
            <a:spAutoFit/>
          </a:bodyPr>
          <a:lstStyle/>
          <a:p>
            <a:pPr algn="r" rtl="1">
              <a:spcBef>
                <a:spcPct val="0"/>
              </a:spcBef>
            </a:pPr>
            <a:r>
              <a:rPr lang="ar-EG" sz="1800" b="1">
                <a:solidFill>
                  <a:srgbClr val="432D01"/>
                </a:solidFill>
                <a:latin typeface="Tahoma" pitchFamily="34" charset="0"/>
              </a:rPr>
              <a:t>يستخدم عذر إعاقة حقيقي أو مفتعل. صورة سلبية للذات: </a:t>
            </a:r>
            <a:r>
              <a:rPr lang="ar-EG" sz="1800" b="1" u="sng">
                <a:solidFill>
                  <a:srgbClr val="432D01"/>
                </a:solidFill>
                <a:latin typeface="Tahoma" pitchFamily="34" charset="0"/>
              </a:rPr>
              <a:t>أنا لست على ما يرام؛</a:t>
            </a:r>
            <a:r>
              <a:rPr lang="ar-EG" sz="1800" b="1">
                <a:solidFill>
                  <a:srgbClr val="432D01"/>
                </a:solidFill>
                <a:latin typeface="Tahoma" pitchFamily="34" charset="0"/>
              </a:rPr>
              <a:t> إشفاق على النفس. دائم البحث عن المواساة أو العطف من والد حان ٍ.</a:t>
            </a:r>
            <a:endParaRPr lang="en-US" sz="1800" b="1">
              <a:solidFill>
                <a:srgbClr val="432D01"/>
              </a:solidFill>
              <a:latin typeface="Tahoma" pitchFamily="34" charset="0"/>
            </a:endParaRPr>
          </a:p>
        </p:txBody>
      </p:sp>
      <p:pic>
        <p:nvPicPr>
          <p:cNvPr id="20515" name="Picture 21" descr="wooden leg"/>
          <p:cNvPicPr>
            <a:picLocks noChangeAspect="1" noChangeArrowheads="1"/>
          </p:cNvPicPr>
          <p:nvPr/>
        </p:nvPicPr>
        <p:blipFill>
          <a:blip r:embed="rId4"/>
          <a:srcRect/>
          <a:stretch>
            <a:fillRect/>
          </a:stretch>
        </p:blipFill>
        <p:spPr bwMode="auto">
          <a:xfrm>
            <a:off x="2714625" y="3524250"/>
            <a:ext cx="1709738" cy="1233488"/>
          </a:xfrm>
          <a:prstGeom prst="rect">
            <a:avLst/>
          </a:prstGeom>
          <a:noFill/>
          <a:ln w="9525">
            <a:noFill/>
            <a:miter lim="800000"/>
            <a:headEnd/>
            <a:tailEnd/>
          </a:ln>
        </p:spPr>
      </p:pic>
      <p:pic>
        <p:nvPicPr>
          <p:cNvPr id="20516" name="Picture 22" descr="Show you paper"/>
          <p:cNvPicPr>
            <a:picLocks noChangeAspect="1" noChangeArrowheads="1"/>
          </p:cNvPicPr>
          <p:nvPr/>
        </p:nvPicPr>
        <p:blipFill>
          <a:blip r:embed="rId5"/>
          <a:srcRect/>
          <a:stretch>
            <a:fillRect/>
          </a:stretch>
        </p:blipFill>
        <p:spPr bwMode="auto">
          <a:xfrm>
            <a:off x="4572000" y="2762250"/>
            <a:ext cx="1974850" cy="1974850"/>
          </a:xfrm>
          <a:prstGeom prst="rect">
            <a:avLst/>
          </a:prstGeom>
          <a:noFill/>
          <a:ln w="9525">
            <a:noFill/>
            <a:miter lim="800000"/>
            <a:headEnd/>
            <a:tailEnd/>
          </a:ln>
        </p:spPr>
      </p:pic>
      <p:sp>
        <p:nvSpPr>
          <p:cNvPr id="14" name="Rectangle 3"/>
          <p:cNvSpPr>
            <a:spLocks noChangeArrowheads="1"/>
          </p:cNvSpPr>
          <p:nvPr/>
        </p:nvSpPr>
        <p:spPr bwMode="auto">
          <a:xfrm>
            <a:off x="506413" y="2973388"/>
            <a:ext cx="4972050" cy="2730500"/>
          </a:xfrm>
          <a:prstGeom prst="rect">
            <a:avLst/>
          </a:prstGeom>
          <a:noFill/>
          <a:ln w="9525" algn="ctr">
            <a:noFill/>
            <a:miter lim="800000"/>
            <a:headEnd/>
            <a:tailEnd/>
          </a:ln>
        </p:spPr>
        <p:txBody>
          <a:bodyPr/>
          <a:lstStyle/>
          <a:p>
            <a:pPr>
              <a:buClr>
                <a:srgbClr val="FF9900"/>
              </a:buClr>
            </a:pPr>
            <a:endParaRPr lang="en-US" sz="3200">
              <a:solidFill>
                <a:srgbClr val="432D01"/>
              </a:solidFill>
              <a:latin typeface="Arial" pitchFamily="34" charset="0"/>
            </a:endParaRPr>
          </a:p>
        </p:txBody>
      </p:sp>
      <p:sp>
        <p:nvSpPr>
          <p:cNvPr id="19" name="Rectangle 3"/>
          <p:cNvSpPr>
            <a:spLocks noChangeArrowheads="1"/>
          </p:cNvSpPr>
          <p:nvPr/>
        </p:nvSpPr>
        <p:spPr bwMode="auto">
          <a:xfrm>
            <a:off x="381000" y="1543050"/>
            <a:ext cx="4972050" cy="1189038"/>
          </a:xfrm>
          <a:prstGeom prst="rect">
            <a:avLst/>
          </a:prstGeom>
          <a:noFill/>
          <a:ln w="9525" algn="ctr">
            <a:noFill/>
            <a:miter lim="800000"/>
            <a:headEnd/>
            <a:tailEnd/>
          </a:ln>
        </p:spPr>
        <p:txBody>
          <a:bodyPr/>
          <a:lstStyle/>
          <a:p>
            <a:pPr>
              <a:buClr>
                <a:srgbClr val="FF9900"/>
              </a:buClr>
            </a:pPr>
            <a:endParaRPr lang="en-US" sz="3200">
              <a:solidFill>
                <a:srgbClr val="432D01"/>
              </a:solidFill>
              <a:latin typeface="Arial" pitchFamily="34" charset="0"/>
            </a:endParaRPr>
          </a:p>
        </p:txBody>
      </p:sp>
      <p:sp>
        <p:nvSpPr>
          <p:cNvPr id="20519" name="Line 20"/>
          <p:cNvSpPr>
            <a:spLocks noChangeShapeType="1"/>
          </p:cNvSpPr>
          <p:nvPr/>
        </p:nvSpPr>
        <p:spPr bwMode="auto">
          <a:xfrm>
            <a:off x="4495800" y="1905000"/>
            <a:ext cx="0" cy="4648200"/>
          </a:xfrm>
          <a:prstGeom prst="line">
            <a:avLst/>
          </a:prstGeom>
          <a:noFill/>
          <a:ln w="9525">
            <a:solidFill>
              <a:schemeClr val="tx1"/>
            </a:solidFill>
            <a:round/>
            <a:headEnd/>
            <a:tailEnd/>
          </a:ln>
        </p:spPr>
        <p:txBody>
          <a:bodyP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nodePh="1">
                                  <p:stCondLst>
                                    <p:cond delay="0"/>
                                  </p:stCondLst>
                                  <p:endCondLst>
                                    <p:cond evt="begin" delay="0">
                                      <p:tn val="5"/>
                                    </p:cond>
                                  </p:end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childTnLst>
                          </p:cTn>
                        </p:par>
                        <p:par>
                          <p:cTn id="8" fill="hold">
                            <p:stCondLst>
                              <p:cond delay="500"/>
                            </p:stCondLst>
                            <p:childTnLst>
                              <p:par>
                                <p:cTn id="9" presetID="10" presetClass="entr" presetSubtype="0" fill="hold" grpId="0" nodeType="afterEffect" nodePh="1">
                                  <p:stCondLst>
                                    <p:cond delay="0"/>
                                  </p:stCondLst>
                                  <p:endCondLst>
                                    <p:cond evt="begin" delay="0">
                                      <p:tn val="9"/>
                                    </p:cond>
                                  </p:endCondLst>
                                  <p:childTnLst>
                                    <p:set>
                                      <p:cBhvr>
                                        <p:cTn id="10" dur="1" fill="hold">
                                          <p:stCondLst>
                                            <p:cond delay="0"/>
                                          </p:stCondLst>
                                        </p:cTn>
                                        <p:tgtEl>
                                          <p:spTgt spid="19"/>
                                        </p:tgtEl>
                                        <p:attrNameLst>
                                          <p:attrName>style.visibility</p:attrName>
                                        </p:attrNameLst>
                                      </p:cBhvr>
                                      <p:to>
                                        <p:strVal val="visible"/>
                                      </p:to>
                                    </p:set>
                                    <p:animEffect transition="in" filter="fade">
                                      <p:cBhvr>
                                        <p:cTn id="11"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9"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lide Number Placeholder 5"/>
          <p:cNvSpPr>
            <a:spLocks noGrp="1"/>
          </p:cNvSpPr>
          <p:nvPr>
            <p:ph type="sldNum" sz="quarter" idx="12"/>
          </p:nvPr>
        </p:nvSpPr>
        <p:spPr/>
        <p:txBody>
          <a:bodyPr/>
          <a:lstStyle/>
          <a:p>
            <a:fld id="{E1D24383-8589-4829-84E6-FF59A5111363}" type="slidenum">
              <a:rPr lang="en-US"/>
              <a:pPr/>
              <a:t>2</a:t>
            </a:fld>
            <a:endParaRPr lang="en-US"/>
          </a:p>
        </p:txBody>
      </p:sp>
      <p:sp>
        <p:nvSpPr>
          <p:cNvPr id="53260" name="Rectangle 12"/>
          <p:cNvSpPr>
            <a:spLocks noChangeArrowheads="1"/>
          </p:cNvSpPr>
          <p:nvPr/>
        </p:nvSpPr>
        <p:spPr bwMode="auto">
          <a:xfrm>
            <a:off x="1143000" y="2405063"/>
            <a:ext cx="7313613" cy="511175"/>
          </a:xfrm>
          <a:prstGeom prst="rect">
            <a:avLst/>
          </a:prstGeom>
          <a:gradFill rotWithShape="0">
            <a:gsLst>
              <a:gs pos="0">
                <a:srgbClr val="DCC072"/>
              </a:gs>
              <a:gs pos="50000">
                <a:schemeClr val="bg1"/>
              </a:gs>
              <a:gs pos="100000">
                <a:srgbClr val="DCC072"/>
              </a:gs>
            </a:gsLst>
            <a:lin ang="18900000" scaled="1"/>
          </a:gradFill>
          <a:ln w="9525">
            <a:solidFill>
              <a:schemeClr val="tx1"/>
            </a:solidFill>
            <a:miter lim="800000"/>
            <a:headEnd/>
            <a:tailEnd/>
          </a:ln>
          <a:effectLst/>
        </p:spPr>
        <p:txBody>
          <a:bodyPr anchor="ctr" anchorCtr="1"/>
          <a:lstStyle/>
          <a:p>
            <a:pPr algn="ctr" rtl="1"/>
            <a:r>
              <a:rPr lang="ar-EG" b="1">
                <a:solidFill>
                  <a:srgbClr val="432D01"/>
                </a:solidFill>
              </a:rPr>
              <a:t>تبسيط لنظرية شخصية الإنسان</a:t>
            </a:r>
            <a:endParaRPr lang="en-US" b="1">
              <a:solidFill>
                <a:srgbClr val="432D01"/>
              </a:solidFill>
            </a:endParaRPr>
          </a:p>
        </p:txBody>
      </p:sp>
      <p:sp>
        <p:nvSpPr>
          <p:cNvPr id="53261" name="Rectangle 13"/>
          <p:cNvSpPr>
            <a:spLocks noChangeArrowheads="1"/>
          </p:cNvSpPr>
          <p:nvPr/>
        </p:nvSpPr>
        <p:spPr bwMode="auto">
          <a:xfrm>
            <a:off x="1143000" y="5813425"/>
            <a:ext cx="7313613" cy="511175"/>
          </a:xfrm>
          <a:prstGeom prst="rect">
            <a:avLst/>
          </a:prstGeom>
          <a:gradFill rotWithShape="0">
            <a:gsLst>
              <a:gs pos="0">
                <a:srgbClr val="DCC072"/>
              </a:gs>
              <a:gs pos="50000">
                <a:schemeClr val="bg1"/>
              </a:gs>
              <a:gs pos="100000">
                <a:srgbClr val="DCC072"/>
              </a:gs>
            </a:gsLst>
            <a:lin ang="18900000" scaled="1"/>
          </a:gradFill>
          <a:ln w="9525">
            <a:solidFill>
              <a:schemeClr val="tx1"/>
            </a:solidFill>
            <a:miter lim="800000"/>
            <a:headEnd/>
            <a:tailEnd/>
          </a:ln>
          <a:effectLst/>
        </p:spPr>
        <p:txBody>
          <a:bodyPr anchor="ctr" anchorCtr="1"/>
          <a:lstStyle/>
          <a:p>
            <a:pPr algn="ctr"/>
            <a:r>
              <a:rPr lang="ar-EG" b="1">
                <a:solidFill>
                  <a:srgbClr val="432D01"/>
                </a:solidFill>
              </a:rPr>
              <a:t>وسيلة مساعدة في التعامل مع مشكلات النزاع</a:t>
            </a:r>
            <a:endParaRPr lang="en-US" b="1">
              <a:solidFill>
                <a:srgbClr val="432D01"/>
              </a:solidFill>
            </a:endParaRPr>
          </a:p>
        </p:txBody>
      </p:sp>
      <p:sp>
        <p:nvSpPr>
          <p:cNvPr id="53263" name="Rectangle 15"/>
          <p:cNvSpPr>
            <a:spLocks noChangeArrowheads="1"/>
          </p:cNvSpPr>
          <p:nvPr/>
        </p:nvSpPr>
        <p:spPr bwMode="auto">
          <a:xfrm>
            <a:off x="1143000" y="3668713"/>
            <a:ext cx="7313613" cy="514350"/>
          </a:xfrm>
          <a:prstGeom prst="rect">
            <a:avLst/>
          </a:prstGeom>
          <a:gradFill rotWithShape="0">
            <a:gsLst>
              <a:gs pos="0">
                <a:srgbClr val="DCC072"/>
              </a:gs>
              <a:gs pos="50000">
                <a:schemeClr val="bg1"/>
              </a:gs>
              <a:gs pos="100000">
                <a:srgbClr val="DCC072"/>
              </a:gs>
            </a:gsLst>
            <a:lin ang="18900000" scaled="1"/>
          </a:gradFill>
          <a:ln w="9525">
            <a:solidFill>
              <a:schemeClr val="tx1"/>
            </a:solidFill>
            <a:miter lim="800000"/>
            <a:headEnd/>
            <a:tailEnd/>
          </a:ln>
          <a:effectLst/>
        </p:spPr>
        <p:txBody>
          <a:bodyPr anchor="ctr" anchorCtr="1"/>
          <a:lstStyle/>
          <a:p>
            <a:pPr algn="ctr"/>
            <a:r>
              <a:rPr lang="ar-EG" b="1">
                <a:solidFill>
                  <a:srgbClr val="432D01"/>
                </a:solidFill>
              </a:rPr>
              <a:t>أسلوب قيادي</a:t>
            </a:r>
            <a:endParaRPr lang="en-US" b="1">
              <a:solidFill>
                <a:srgbClr val="432D01"/>
              </a:solidFill>
            </a:endParaRPr>
          </a:p>
        </p:txBody>
      </p:sp>
      <p:sp>
        <p:nvSpPr>
          <p:cNvPr id="53264" name="Rectangle 16"/>
          <p:cNvSpPr>
            <a:spLocks noChangeArrowheads="1"/>
          </p:cNvSpPr>
          <p:nvPr/>
        </p:nvSpPr>
        <p:spPr bwMode="auto">
          <a:xfrm>
            <a:off x="1143000" y="4940300"/>
            <a:ext cx="7313613" cy="750888"/>
          </a:xfrm>
          <a:prstGeom prst="rect">
            <a:avLst/>
          </a:prstGeom>
          <a:gradFill rotWithShape="0">
            <a:gsLst>
              <a:gs pos="0">
                <a:srgbClr val="DCC072"/>
              </a:gs>
              <a:gs pos="50000">
                <a:schemeClr val="bg1"/>
              </a:gs>
              <a:gs pos="100000">
                <a:srgbClr val="DCC072"/>
              </a:gs>
            </a:gsLst>
            <a:lin ang="18900000" scaled="1"/>
          </a:gradFill>
          <a:ln w="9525">
            <a:solidFill>
              <a:schemeClr val="tx1"/>
            </a:solidFill>
            <a:miter lim="800000"/>
            <a:headEnd/>
            <a:tailEnd/>
          </a:ln>
          <a:effectLst/>
        </p:spPr>
        <p:txBody>
          <a:bodyPr anchor="ctr" anchorCtr="1"/>
          <a:lstStyle/>
          <a:p>
            <a:pPr algn="ctr"/>
            <a:r>
              <a:rPr lang="ar-EG" b="1">
                <a:solidFill>
                  <a:srgbClr val="432D01"/>
                </a:solidFill>
              </a:rPr>
              <a:t>طريقة سهلة لكي نفهم من يقول ماذا،</a:t>
            </a:r>
          </a:p>
          <a:p>
            <a:r>
              <a:rPr lang="ar-EG" b="1">
                <a:solidFill>
                  <a:srgbClr val="432D01"/>
                </a:solidFill>
              </a:rPr>
              <a:t>ولماذا يتصرف الناس ويتفاعلون بطريقتهم التي يفعلون</a:t>
            </a:r>
            <a:endParaRPr lang="en-US" b="1">
              <a:solidFill>
                <a:srgbClr val="432D01"/>
              </a:solidFill>
            </a:endParaRPr>
          </a:p>
        </p:txBody>
      </p:sp>
      <p:sp>
        <p:nvSpPr>
          <p:cNvPr id="53265" name="Rectangle 17"/>
          <p:cNvSpPr>
            <a:spLocks noChangeArrowheads="1"/>
          </p:cNvSpPr>
          <p:nvPr/>
        </p:nvSpPr>
        <p:spPr bwMode="auto">
          <a:xfrm>
            <a:off x="1143000" y="3036888"/>
            <a:ext cx="7313613" cy="511175"/>
          </a:xfrm>
          <a:prstGeom prst="rect">
            <a:avLst/>
          </a:prstGeom>
          <a:gradFill rotWithShape="0">
            <a:gsLst>
              <a:gs pos="0">
                <a:srgbClr val="DCC072"/>
              </a:gs>
              <a:gs pos="50000">
                <a:schemeClr val="bg1"/>
              </a:gs>
              <a:gs pos="100000">
                <a:srgbClr val="DCC072"/>
              </a:gs>
            </a:gsLst>
            <a:lin ang="18900000" scaled="1"/>
          </a:gradFill>
          <a:ln w="9525">
            <a:solidFill>
              <a:schemeClr val="tx1"/>
            </a:solidFill>
            <a:miter lim="800000"/>
            <a:headEnd/>
            <a:tailEnd/>
          </a:ln>
          <a:effectLst/>
        </p:spPr>
        <p:txBody>
          <a:bodyPr anchor="ctr" anchorCtr="1"/>
          <a:lstStyle/>
          <a:p>
            <a:pPr algn="ctr"/>
            <a:r>
              <a:rPr lang="ar-EG" b="1">
                <a:solidFill>
                  <a:srgbClr val="432D01"/>
                </a:solidFill>
              </a:rPr>
              <a:t>تبسيط لنظرية التحفيز</a:t>
            </a:r>
            <a:endParaRPr lang="en-US" b="1">
              <a:solidFill>
                <a:srgbClr val="432D01"/>
              </a:solidFill>
            </a:endParaRPr>
          </a:p>
        </p:txBody>
      </p:sp>
      <p:sp>
        <p:nvSpPr>
          <p:cNvPr id="53266" name="Rectangle 18"/>
          <p:cNvSpPr>
            <a:spLocks noChangeArrowheads="1"/>
          </p:cNvSpPr>
          <p:nvPr/>
        </p:nvSpPr>
        <p:spPr bwMode="auto">
          <a:xfrm>
            <a:off x="1143000" y="4305300"/>
            <a:ext cx="7313613" cy="514350"/>
          </a:xfrm>
          <a:prstGeom prst="rect">
            <a:avLst/>
          </a:prstGeom>
          <a:gradFill rotWithShape="0">
            <a:gsLst>
              <a:gs pos="0">
                <a:srgbClr val="DCC072"/>
              </a:gs>
              <a:gs pos="50000">
                <a:schemeClr val="bg1"/>
              </a:gs>
              <a:gs pos="100000">
                <a:srgbClr val="DCC072"/>
              </a:gs>
            </a:gsLst>
            <a:lin ang="18900000" scaled="1"/>
          </a:gradFill>
          <a:ln w="9525">
            <a:solidFill>
              <a:schemeClr val="tx1"/>
            </a:solidFill>
            <a:miter lim="800000"/>
            <a:headEnd/>
            <a:tailEnd/>
          </a:ln>
          <a:effectLst/>
        </p:spPr>
        <p:txBody>
          <a:bodyPr anchor="ctr" anchorCtr="1"/>
          <a:lstStyle/>
          <a:p>
            <a:pPr algn="ctr"/>
            <a:r>
              <a:rPr lang="ar-EG" b="1">
                <a:solidFill>
                  <a:srgbClr val="432D01"/>
                </a:solidFill>
              </a:rPr>
              <a:t>أداة تدريب</a:t>
            </a:r>
            <a:endParaRPr lang="en-US" b="1">
              <a:solidFill>
                <a:srgbClr val="432D01"/>
              </a:solidFill>
            </a:endParaRPr>
          </a:p>
        </p:txBody>
      </p:sp>
      <p:sp>
        <p:nvSpPr>
          <p:cNvPr id="53267" name="Rectangle 19"/>
          <p:cNvSpPr>
            <a:spLocks noGrp="1" noChangeArrowheads="1"/>
          </p:cNvSpPr>
          <p:nvPr>
            <p:ph type="title"/>
          </p:nvPr>
        </p:nvSpPr>
        <p:spPr/>
        <p:txBody>
          <a:bodyPr/>
          <a:lstStyle/>
          <a:p>
            <a:r>
              <a:rPr lang="ar-EG">
                <a:cs typeface="Arial" pitchFamily="34" charset="0"/>
              </a:rPr>
              <a:t>ما هو تحليل المعاملات؟</a:t>
            </a:r>
            <a:endParaRPr lang="en-US">
              <a:cs typeface="Arial" pitchFamily="34" charset="0"/>
            </a:endParaRPr>
          </a:p>
        </p:txBody>
      </p:sp>
      <p:sp>
        <p:nvSpPr>
          <p:cNvPr id="53268" name="Rectangle 20"/>
          <p:cNvSpPr>
            <a:spLocks noGrp="1" noChangeArrowheads="1"/>
          </p:cNvSpPr>
          <p:nvPr>
            <p:ph type="body" idx="1"/>
          </p:nvPr>
        </p:nvSpPr>
        <p:spPr>
          <a:xfrm>
            <a:off x="1062038" y="1766888"/>
            <a:ext cx="7769225" cy="595312"/>
          </a:xfrm>
        </p:spPr>
        <p:txBody>
          <a:bodyPr/>
          <a:lstStyle/>
          <a:p>
            <a:pPr algn="r" rtl="1">
              <a:buFontTx/>
              <a:buNone/>
            </a:pPr>
            <a:r>
              <a:rPr lang="ar-EG" sz="2400" b="1">
                <a:solidFill>
                  <a:srgbClr val="704B02"/>
                </a:solidFill>
              </a:rPr>
              <a:t>تحليل المعاملات عبارة عن..</a:t>
            </a:r>
            <a:endParaRPr lang="en-US" sz="2400" b="1">
              <a:solidFill>
                <a:srgbClr val="704B02"/>
              </a:solidFill>
            </a:endParaRPr>
          </a:p>
          <a:p>
            <a:endParaRPr lang="en-US">
              <a:solidFill>
                <a:srgbClr val="704B02"/>
              </a:solidFill>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Slide Number Placeholder 6"/>
          <p:cNvSpPr>
            <a:spLocks noGrp="1"/>
          </p:cNvSpPr>
          <p:nvPr>
            <p:ph type="sldNum" sz="quarter" idx="12"/>
          </p:nvPr>
        </p:nvSpPr>
        <p:spPr/>
        <p:txBody>
          <a:bodyPr/>
          <a:lstStyle/>
          <a:p>
            <a:fld id="{534F9EFD-99E9-4E6E-B1F1-7FD2FE18E7B3}" type="slidenum">
              <a:rPr lang="en-US"/>
              <a:pPr/>
              <a:t>20</a:t>
            </a:fld>
            <a:endParaRPr lang="en-US"/>
          </a:p>
        </p:txBody>
      </p:sp>
      <p:sp>
        <p:nvSpPr>
          <p:cNvPr id="138249" name="Rectangle 9"/>
          <p:cNvSpPr>
            <a:spLocks noGrp="1" noChangeArrowheads="1"/>
          </p:cNvSpPr>
          <p:nvPr>
            <p:ph type="title"/>
          </p:nvPr>
        </p:nvSpPr>
        <p:spPr>
          <a:noFill/>
          <a:ln/>
        </p:spPr>
        <p:txBody>
          <a:bodyPr/>
          <a:lstStyle/>
          <a:p>
            <a:r>
              <a:rPr lang="ar-EG">
                <a:solidFill>
                  <a:srgbClr val="432D01"/>
                </a:solidFill>
              </a:rPr>
              <a:t>النزاع في مكان العمل: 3</a:t>
            </a:r>
            <a:endParaRPr lang="en-US">
              <a:solidFill>
                <a:srgbClr val="432D01"/>
              </a:solidFill>
            </a:endParaRPr>
          </a:p>
        </p:txBody>
      </p:sp>
      <p:sp>
        <p:nvSpPr>
          <p:cNvPr id="138254" name="Rectangle 2"/>
          <p:cNvSpPr>
            <a:spLocks noChangeArrowheads="1"/>
          </p:cNvSpPr>
          <p:nvPr/>
        </p:nvSpPr>
        <p:spPr bwMode="auto">
          <a:xfrm>
            <a:off x="990600" y="1676400"/>
            <a:ext cx="2362200" cy="609600"/>
          </a:xfrm>
          <a:prstGeom prst="rect">
            <a:avLst/>
          </a:prstGeom>
          <a:noFill/>
          <a:ln w="9525">
            <a:noFill/>
            <a:miter lim="800000"/>
            <a:headEnd/>
            <a:tailEnd/>
          </a:ln>
        </p:spPr>
        <p:txBody>
          <a:bodyPr/>
          <a:lstStyle/>
          <a:p>
            <a:pPr marL="342900" indent="-342900" algn="r" rtl="1"/>
            <a:r>
              <a:rPr lang="ar-EG" b="1">
                <a:solidFill>
                  <a:srgbClr val="432D01"/>
                </a:solidFill>
                <a:latin typeface="Tahoma" pitchFamily="34" charset="0"/>
              </a:rPr>
              <a:t>أليس ذلك فظيعا؟</a:t>
            </a:r>
            <a:endParaRPr lang="en-US" b="1">
              <a:solidFill>
                <a:srgbClr val="432D01"/>
              </a:solidFill>
              <a:latin typeface="Tahoma" pitchFamily="34" charset="0"/>
            </a:endParaRPr>
          </a:p>
          <a:p>
            <a:pPr marL="342900" indent="-342900" algn="r" rtl="1">
              <a:buFontTx/>
              <a:buBlip>
                <a:blip r:embed="rId3"/>
              </a:buBlip>
            </a:pPr>
            <a:endParaRPr lang="en-US" b="1">
              <a:solidFill>
                <a:srgbClr val="432D01"/>
              </a:solidFill>
              <a:latin typeface="Tahoma" pitchFamily="34" charset="0"/>
            </a:endParaRPr>
          </a:p>
        </p:txBody>
      </p:sp>
      <p:sp>
        <p:nvSpPr>
          <p:cNvPr id="138255" name="Text Box 3"/>
          <p:cNvSpPr txBox="1">
            <a:spLocks noChangeArrowheads="1"/>
          </p:cNvSpPr>
          <p:nvPr/>
        </p:nvSpPr>
        <p:spPr bwMode="auto">
          <a:xfrm>
            <a:off x="1066800" y="2133600"/>
            <a:ext cx="1981200" cy="825500"/>
          </a:xfrm>
          <a:prstGeom prst="rect">
            <a:avLst/>
          </a:prstGeom>
          <a:noFill/>
          <a:ln w="9525">
            <a:noFill/>
            <a:miter lim="800000"/>
            <a:headEnd/>
            <a:tailEnd/>
          </a:ln>
        </p:spPr>
        <p:txBody>
          <a:bodyPr>
            <a:spAutoFit/>
          </a:bodyPr>
          <a:lstStyle/>
          <a:p>
            <a:pPr algn="ctr" rtl="1">
              <a:spcBef>
                <a:spcPct val="0"/>
              </a:spcBef>
            </a:pPr>
            <a:r>
              <a:rPr lang="ar-EG" sz="1600" b="1">
                <a:solidFill>
                  <a:srgbClr val="432D01"/>
                </a:solidFill>
                <a:latin typeface="Tahoma" pitchFamily="34" charset="0"/>
              </a:rPr>
              <a:t>“هؤلاء الـ </a:t>
            </a:r>
            <a:r>
              <a:rPr lang="en-US" sz="1600" b="1">
                <a:solidFill>
                  <a:srgbClr val="432D01"/>
                </a:solidFill>
                <a:latin typeface="Tahoma" pitchFamily="34" charset="0"/>
              </a:rPr>
              <a:t>YPs</a:t>
            </a:r>
            <a:r>
              <a:rPr lang="ar-EG" sz="1600" b="1">
                <a:solidFill>
                  <a:srgbClr val="432D01"/>
                </a:solidFill>
                <a:latin typeface="Tahoma" pitchFamily="34" charset="0"/>
              </a:rPr>
              <a:t> من خارج البرنامج، ويظنون أنهم يعرفون كل شيء.. ”</a:t>
            </a:r>
            <a:endParaRPr lang="en-US" sz="1600" b="1">
              <a:solidFill>
                <a:srgbClr val="432D01"/>
              </a:solidFill>
              <a:latin typeface="Tahoma" pitchFamily="34" charset="0"/>
            </a:endParaRPr>
          </a:p>
        </p:txBody>
      </p:sp>
      <p:sp>
        <p:nvSpPr>
          <p:cNvPr id="138256" name="Text Box 4"/>
          <p:cNvSpPr txBox="1">
            <a:spLocks noChangeArrowheads="1"/>
          </p:cNvSpPr>
          <p:nvPr/>
        </p:nvSpPr>
        <p:spPr bwMode="auto">
          <a:xfrm>
            <a:off x="4724400" y="2209800"/>
            <a:ext cx="3962400" cy="366713"/>
          </a:xfrm>
          <a:prstGeom prst="rect">
            <a:avLst/>
          </a:prstGeom>
          <a:noFill/>
          <a:ln w="9525">
            <a:noFill/>
            <a:miter lim="800000"/>
            <a:headEnd/>
            <a:tailEnd/>
          </a:ln>
        </p:spPr>
        <p:txBody>
          <a:bodyPr>
            <a:spAutoFit/>
          </a:bodyPr>
          <a:lstStyle/>
          <a:p>
            <a:pPr algn="ctr" rtl="1">
              <a:spcBef>
                <a:spcPct val="0"/>
              </a:spcBef>
            </a:pPr>
            <a:r>
              <a:rPr lang="ar-EG" sz="1800" b="1">
                <a:solidFill>
                  <a:srgbClr val="432D01"/>
                </a:solidFill>
                <a:latin typeface="Tahoma" pitchFamily="34" charset="0"/>
              </a:rPr>
              <a:t>“..يجب أن أقوم بكل شيء بنفسي في هذا المكان!”</a:t>
            </a:r>
            <a:endParaRPr lang="en-US" sz="1000" b="1">
              <a:solidFill>
                <a:srgbClr val="432D01"/>
              </a:solidFill>
              <a:latin typeface="Tahoma" pitchFamily="34" charset="0"/>
            </a:endParaRPr>
          </a:p>
        </p:txBody>
      </p:sp>
      <p:sp>
        <p:nvSpPr>
          <p:cNvPr id="138257" name="Text Box 5"/>
          <p:cNvSpPr txBox="1">
            <a:spLocks noChangeArrowheads="1"/>
          </p:cNvSpPr>
          <p:nvPr/>
        </p:nvSpPr>
        <p:spPr bwMode="auto">
          <a:xfrm>
            <a:off x="6096000" y="1676400"/>
            <a:ext cx="2895600" cy="457200"/>
          </a:xfrm>
          <a:prstGeom prst="rect">
            <a:avLst/>
          </a:prstGeom>
          <a:noFill/>
          <a:ln w="9525">
            <a:noFill/>
            <a:miter lim="800000"/>
            <a:headEnd/>
            <a:tailEnd/>
          </a:ln>
        </p:spPr>
        <p:txBody>
          <a:bodyPr>
            <a:spAutoFit/>
          </a:bodyPr>
          <a:lstStyle/>
          <a:p>
            <a:pPr algn="ctr">
              <a:spcBef>
                <a:spcPct val="0"/>
              </a:spcBef>
            </a:pPr>
            <a:r>
              <a:rPr lang="ar-EG" b="1">
                <a:solidFill>
                  <a:srgbClr val="432D01"/>
                </a:solidFill>
                <a:latin typeface="Tahoma" pitchFamily="34" charset="0"/>
              </a:rPr>
              <a:t>المدير المستعجل</a:t>
            </a:r>
            <a:endParaRPr lang="en-US" b="1">
              <a:solidFill>
                <a:srgbClr val="432D01"/>
              </a:solidFill>
              <a:latin typeface="Tahoma" pitchFamily="34" charset="0"/>
            </a:endParaRPr>
          </a:p>
        </p:txBody>
      </p:sp>
      <p:sp>
        <p:nvSpPr>
          <p:cNvPr id="138258" name="Text Box 6"/>
          <p:cNvSpPr txBox="1">
            <a:spLocks noChangeArrowheads="1"/>
          </p:cNvSpPr>
          <p:nvPr/>
        </p:nvSpPr>
        <p:spPr bwMode="auto">
          <a:xfrm>
            <a:off x="4800600" y="4648200"/>
            <a:ext cx="3886200" cy="1465263"/>
          </a:xfrm>
          <a:prstGeom prst="rect">
            <a:avLst/>
          </a:prstGeom>
          <a:noFill/>
          <a:ln w="9525">
            <a:noFill/>
            <a:miter lim="800000"/>
            <a:headEnd/>
            <a:tailEnd/>
          </a:ln>
        </p:spPr>
        <p:txBody>
          <a:bodyPr>
            <a:spAutoFit/>
          </a:bodyPr>
          <a:lstStyle/>
          <a:p>
            <a:pPr algn="r" rtl="1">
              <a:spcBef>
                <a:spcPct val="0"/>
              </a:spcBef>
            </a:pPr>
            <a:r>
              <a:rPr lang="ar-EG" sz="1800" b="1">
                <a:solidFill>
                  <a:srgbClr val="432D01"/>
                </a:solidFill>
                <a:latin typeface="Tahoma" pitchFamily="34" charset="0"/>
              </a:rPr>
              <a:t>مدير من النوع الملزم يتقبل المزيد والمزيد من المسؤوليات، غالبا أكثر من طاقته، ثم يشكو من كثرة انشغاله. قد يكون لا يزال يلعب دور الطفل المتكيف كرد فعل على الوالد الناقد الذي يتوقع منه الكثير. يبحث عن ضربات الوالد الحاني.</a:t>
            </a:r>
            <a:endParaRPr lang="en-US" sz="1800" b="1">
              <a:solidFill>
                <a:srgbClr val="432D01"/>
              </a:solidFill>
              <a:latin typeface="Tahoma" pitchFamily="34" charset="0"/>
            </a:endParaRPr>
          </a:p>
        </p:txBody>
      </p:sp>
      <p:sp>
        <p:nvSpPr>
          <p:cNvPr id="138259" name="Text Box 7"/>
          <p:cNvSpPr txBox="1">
            <a:spLocks noChangeArrowheads="1"/>
          </p:cNvSpPr>
          <p:nvPr/>
        </p:nvSpPr>
        <p:spPr bwMode="auto">
          <a:xfrm>
            <a:off x="1143000" y="5029200"/>
            <a:ext cx="3276600" cy="1190625"/>
          </a:xfrm>
          <a:prstGeom prst="rect">
            <a:avLst/>
          </a:prstGeom>
          <a:noFill/>
          <a:ln w="9525">
            <a:noFill/>
            <a:miter lim="800000"/>
            <a:headEnd/>
            <a:tailEnd/>
          </a:ln>
        </p:spPr>
        <p:txBody>
          <a:bodyPr>
            <a:spAutoFit/>
          </a:bodyPr>
          <a:lstStyle/>
          <a:p>
            <a:pPr algn="r" rtl="1">
              <a:spcBef>
                <a:spcPct val="0"/>
              </a:spcBef>
            </a:pPr>
            <a:r>
              <a:rPr lang="ar-EG" sz="1800" b="1">
                <a:solidFill>
                  <a:srgbClr val="432D01"/>
                </a:solidFill>
                <a:latin typeface="Tahoma" pitchFamily="34" charset="0"/>
              </a:rPr>
              <a:t>معاملات مكملة تأخذ شكل القيل والقال بين والدين ناقدين. قد يعزز ذلك روح الفريق ولكن في اتجاه غير منتج وغير موضوعي. شائع في تنظيمات اللجان.</a:t>
            </a:r>
            <a:endParaRPr lang="en-US" sz="1800" b="1">
              <a:solidFill>
                <a:srgbClr val="432D01"/>
              </a:solidFill>
              <a:latin typeface="Tahoma" pitchFamily="34" charset="0"/>
            </a:endParaRPr>
          </a:p>
        </p:txBody>
      </p:sp>
      <p:sp>
        <p:nvSpPr>
          <p:cNvPr id="138260" name="Text Box 8"/>
          <p:cNvSpPr txBox="1">
            <a:spLocks noChangeArrowheads="1"/>
          </p:cNvSpPr>
          <p:nvPr/>
        </p:nvSpPr>
        <p:spPr bwMode="auto">
          <a:xfrm>
            <a:off x="2667000" y="2971800"/>
            <a:ext cx="1600200" cy="581025"/>
          </a:xfrm>
          <a:prstGeom prst="rect">
            <a:avLst/>
          </a:prstGeom>
          <a:noFill/>
          <a:ln w="9525">
            <a:noFill/>
            <a:miter lim="800000"/>
            <a:headEnd/>
            <a:tailEnd/>
          </a:ln>
        </p:spPr>
        <p:txBody>
          <a:bodyPr>
            <a:spAutoFit/>
          </a:bodyPr>
          <a:lstStyle/>
          <a:p>
            <a:pPr algn="ctr" rtl="1">
              <a:spcBef>
                <a:spcPct val="0"/>
              </a:spcBef>
            </a:pPr>
            <a:r>
              <a:rPr lang="ar-EG" sz="1600" b="1">
                <a:solidFill>
                  <a:srgbClr val="432D01"/>
                </a:solidFill>
                <a:latin typeface="Tahoma" pitchFamily="34" charset="0"/>
              </a:rPr>
              <a:t>“نعم، نحن لم نكن أبدا كذلك كما تعرف..”</a:t>
            </a:r>
            <a:endParaRPr lang="en-US" sz="1600" b="1">
              <a:solidFill>
                <a:srgbClr val="432D01"/>
              </a:solidFill>
              <a:latin typeface="Tahoma" pitchFamily="34" charset="0"/>
            </a:endParaRPr>
          </a:p>
        </p:txBody>
      </p:sp>
      <p:sp>
        <p:nvSpPr>
          <p:cNvPr id="138261" name="Line 10"/>
          <p:cNvSpPr>
            <a:spLocks noChangeShapeType="1"/>
          </p:cNvSpPr>
          <p:nvPr/>
        </p:nvSpPr>
        <p:spPr bwMode="auto">
          <a:xfrm>
            <a:off x="4495800" y="1905000"/>
            <a:ext cx="0" cy="4648200"/>
          </a:xfrm>
          <a:prstGeom prst="line">
            <a:avLst/>
          </a:prstGeom>
          <a:noFill/>
          <a:ln w="9525">
            <a:solidFill>
              <a:schemeClr val="tx1"/>
            </a:solidFill>
            <a:round/>
            <a:headEnd/>
            <a:tailEnd/>
          </a:ln>
        </p:spPr>
        <p:txBody>
          <a:bodyPr/>
          <a:lstStyle/>
          <a:p>
            <a:endParaRPr lang="en-US"/>
          </a:p>
        </p:txBody>
      </p:sp>
      <p:pic>
        <p:nvPicPr>
          <p:cNvPr id="138262" name="Picture 11" descr="business-people-whispering"/>
          <p:cNvPicPr>
            <a:picLocks noChangeAspect="1" noChangeArrowheads="1"/>
          </p:cNvPicPr>
          <p:nvPr/>
        </p:nvPicPr>
        <p:blipFill>
          <a:blip r:embed="rId4"/>
          <a:srcRect/>
          <a:stretch>
            <a:fillRect/>
          </a:stretch>
        </p:blipFill>
        <p:spPr bwMode="auto">
          <a:xfrm>
            <a:off x="1219200" y="3200400"/>
            <a:ext cx="1143000" cy="1752600"/>
          </a:xfrm>
          <a:prstGeom prst="rect">
            <a:avLst/>
          </a:prstGeom>
          <a:noFill/>
          <a:ln w="9525">
            <a:noFill/>
            <a:miter lim="800000"/>
            <a:headEnd/>
            <a:tailEnd/>
          </a:ln>
        </p:spPr>
      </p:pic>
      <p:pic>
        <p:nvPicPr>
          <p:cNvPr id="138263" name="Picture 12" descr="_1682094_gregory2300"/>
          <p:cNvPicPr>
            <a:picLocks noChangeAspect="1" noChangeArrowheads="1"/>
          </p:cNvPicPr>
          <p:nvPr/>
        </p:nvPicPr>
        <p:blipFill>
          <a:blip r:embed="rId5"/>
          <a:srcRect/>
          <a:stretch>
            <a:fillRect/>
          </a:stretch>
        </p:blipFill>
        <p:spPr bwMode="auto">
          <a:xfrm>
            <a:off x="5638800" y="2857500"/>
            <a:ext cx="2857500" cy="1714500"/>
          </a:xfrm>
          <a:prstGeom prst="rect">
            <a:avLst/>
          </a:prstGeom>
          <a:noFill/>
          <a:ln w="9525">
            <a:noFill/>
            <a:miter lim="800000"/>
            <a:headEnd/>
            <a:tailEnd/>
          </a:ln>
        </p:spPr>
      </p:pic>
      <p:sp>
        <p:nvSpPr>
          <p:cNvPr id="14" name="Rectangle 3"/>
          <p:cNvSpPr>
            <a:spLocks noChangeArrowheads="1"/>
          </p:cNvSpPr>
          <p:nvPr/>
        </p:nvSpPr>
        <p:spPr bwMode="auto">
          <a:xfrm>
            <a:off x="506413" y="2954338"/>
            <a:ext cx="4972050" cy="2730500"/>
          </a:xfrm>
          <a:prstGeom prst="rect">
            <a:avLst/>
          </a:prstGeom>
          <a:noFill/>
          <a:ln w="9525" algn="ctr">
            <a:noFill/>
            <a:miter lim="800000"/>
            <a:headEnd/>
            <a:tailEnd/>
          </a:ln>
        </p:spPr>
        <p:txBody>
          <a:bodyPr/>
          <a:lstStyle/>
          <a:p>
            <a:pPr>
              <a:buClr>
                <a:srgbClr val="FF9900"/>
              </a:buClr>
            </a:pPr>
            <a:endParaRPr lang="en-US" sz="3200">
              <a:solidFill>
                <a:srgbClr val="432D01"/>
              </a:solidFill>
              <a:latin typeface="Arial" pitchFamily="34" charset="0"/>
            </a:endParaRPr>
          </a:p>
        </p:txBody>
      </p:sp>
      <p:sp>
        <p:nvSpPr>
          <p:cNvPr id="19" name="Rectangle 3"/>
          <p:cNvSpPr>
            <a:spLocks noChangeArrowheads="1"/>
          </p:cNvSpPr>
          <p:nvPr/>
        </p:nvSpPr>
        <p:spPr bwMode="auto">
          <a:xfrm>
            <a:off x="412750" y="1495425"/>
            <a:ext cx="4972050" cy="1189038"/>
          </a:xfrm>
          <a:prstGeom prst="rect">
            <a:avLst/>
          </a:prstGeom>
          <a:noFill/>
          <a:ln w="9525" algn="ctr">
            <a:noFill/>
            <a:miter lim="800000"/>
            <a:headEnd/>
            <a:tailEnd/>
          </a:ln>
        </p:spPr>
        <p:txBody>
          <a:bodyPr/>
          <a:lstStyle/>
          <a:p>
            <a:pPr>
              <a:buClr>
                <a:srgbClr val="FF9900"/>
              </a:buClr>
            </a:pPr>
            <a:endParaRPr lang="en-US" sz="3200">
              <a:solidFill>
                <a:srgbClr val="432D01"/>
              </a:solidFill>
              <a:latin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nodePh="1">
                                  <p:stCondLst>
                                    <p:cond delay="0"/>
                                  </p:stCondLst>
                                  <p:endCondLst>
                                    <p:cond evt="begin" delay="0">
                                      <p:tn val="5"/>
                                    </p:cond>
                                  </p:end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childTnLst>
                          </p:cTn>
                        </p:par>
                        <p:par>
                          <p:cTn id="8" fill="hold">
                            <p:stCondLst>
                              <p:cond delay="500"/>
                            </p:stCondLst>
                            <p:childTnLst>
                              <p:par>
                                <p:cTn id="9" presetID="10" presetClass="entr" presetSubtype="0" fill="hold" grpId="0" nodeType="afterEffect" nodePh="1">
                                  <p:stCondLst>
                                    <p:cond delay="0"/>
                                  </p:stCondLst>
                                  <p:endCondLst>
                                    <p:cond evt="begin" delay="0">
                                      <p:tn val="9"/>
                                    </p:cond>
                                  </p:endCondLst>
                                  <p:childTnLst>
                                    <p:set>
                                      <p:cBhvr>
                                        <p:cTn id="10" dur="1" fill="hold">
                                          <p:stCondLst>
                                            <p:cond delay="0"/>
                                          </p:stCondLst>
                                        </p:cTn>
                                        <p:tgtEl>
                                          <p:spTgt spid="19"/>
                                        </p:tgtEl>
                                        <p:attrNameLst>
                                          <p:attrName>style.visibility</p:attrName>
                                        </p:attrNameLst>
                                      </p:cBhvr>
                                      <p:to>
                                        <p:strVal val="visible"/>
                                      </p:to>
                                    </p:set>
                                    <p:animEffect transition="in" filter="fade">
                                      <p:cBhvr>
                                        <p:cTn id="11"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9"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Slide Number Placeholder 6"/>
          <p:cNvSpPr>
            <a:spLocks noGrp="1"/>
          </p:cNvSpPr>
          <p:nvPr>
            <p:ph type="sldNum" sz="quarter" idx="12"/>
          </p:nvPr>
        </p:nvSpPr>
        <p:spPr/>
        <p:txBody>
          <a:bodyPr/>
          <a:lstStyle/>
          <a:p>
            <a:fld id="{1C44A46C-FC41-46F3-93DB-31331D557FA5}" type="slidenum">
              <a:rPr lang="en-US"/>
              <a:pPr/>
              <a:t>21</a:t>
            </a:fld>
            <a:endParaRPr lang="en-US"/>
          </a:p>
        </p:txBody>
      </p:sp>
      <p:sp>
        <p:nvSpPr>
          <p:cNvPr id="22548" name="Rectangle 20"/>
          <p:cNvSpPr>
            <a:spLocks noGrp="1" noChangeArrowheads="1"/>
          </p:cNvSpPr>
          <p:nvPr>
            <p:ph type="title"/>
          </p:nvPr>
        </p:nvSpPr>
        <p:spPr>
          <a:noFill/>
          <a:ln/>
        </p:spPr>
        <p:txBody>
          <a:bodyPr/>
          <a:lstStyle/>
          <a:p>
            <a:r>
              <a:rPr lang="ar-EG">
                <a:solidFill>
                  <a:srgbClr val="432D01"/>
                </a:solidFill>
              </a:rPr>
              <a:t>النزاع في مكان العمل: 4</a:t>
            </a:r>
            <a:endParaRPr lang="en-US">
              <a:solidFill>
                <a:srgbClr val="432D01"/>
              </a:solidFill>
            </a:endParaRPr>
          </a:p>
        </p:txBody>
      </p:sp>
      <p:sp>
        <p:nvSpPr>
          <p:cNvPr id="22553" name="Rectangle 3"/>
          <p:cNvSpPr>
            <a:spLocks noChangeArrowheads="1"/>
          </p:cNvSpPr>
          <p:nvPr/>
        </p:nvSpPr>
        <p:spPr bwMode="auto">
          <a:xfrm>
            <a:off x="2101850" y="1781175"/>
            <a:ext cx="1981200" cy="609600"/>
          </a:xfrm>
          <a:prstGeom prst="rect">
            <a:avLst/>
          </a:prstGeom>
          <a:noFill/>
          <a:ln w="9525">
            <a:noFill/>
            <a:miter lim="800000"/>
            <a:headEnd/>
            <a:tailEnd/>
          </a:ln>
        </p:spPr>
        <p:txBody>
          <a:bodyPr/>
          <a:lstStyle/>
          <a:p>
            <a:pPr marL="342900" indent="-342900"/>
            <a:r>
              <a:rPr lang="ar-EG" b="1">
                <a:solidFill>
                  <a:srgbClr val="432D01"/>
                </a:solidFill>
                <a:latin typeface="Tahoma" pitchFamily="34" charset="0"/>
              </a:rPr>
              <a:t>غبي</a:t>
            </a:r>
            <a:endParaRPr lang="en-US" b="1">
              <a:solidFill>
                <a:srgbClr val="432D01"/>
              </a:solidFill>
              <a:latin typeface="Tahoma" pitchFamily="34" charset="0"/>
            </a:endParaRPr>
          </a:p>
          <a:p>
            <a:pPr marL="342900" indent="-342900">
              <a:buFontTx/>
              <a:buBlip>
                <a:blip r:embed="rId3"/>
              </a:buBlip>
            </a:pPr>
            <a:endParaRPr lang="en-US" sz="1600" b="1">
              <a:solidFill>
                <a:srgbClr val="432D01"/>
              </a:solidFill>
              <a:latin typeface="Tahoma" pitchFamily="34" charset="0"/>
            </a:endParaRPr>
          </a:p>
        </p:txBody>
      </p:sp>
      <p:sp>
        <p:nvSpPr>
          <p:cNvPr id="22554" name="Text Box 4"/>
          <p:cNvSpPr txBox="1">
            <a:spLocks noChangeArrowheads="1"/>
          </p:cNvSpPr>
          <p:nvPr/>
        </p:nvSpPr>
        <p:spPr bwMode="auto">
          <a:xfrm>
            <a:off x="1949450" y="2238375"/>
            <a:ext cx="2590800" cy="825500"/>
          </a:xfrm>
          <a:prstGeom prst="rect">
            <a:avLst/>
          </a:prstGeom>
          <a:noFill/>
          <a:ln w="9525">
            <a:noFill/>
            <a:miter lim="800000"/>
            <a:headEnd/>
            <a:tailEnd/>
          </a:ln>
        </p:spPr>
        <p:txBody>
          <a:bodyPr>
            <a:spAutoFit/>
          </a:bodyPr>
          <a:lstStyle/>
          <a:p>
            <a:pPr algn="ctr" rtl="1">
              <a:spcBef>
                <a:spcPct val="0"/>
              </a:spcBef>
            </a:pPr>
            <a:r>
              <a:rPr lang="ar-EG" sz="1600" b="1">
                <a:solidFill>
                  <a:srgbClr val="432D01"/>
                </a:solidFill>
                <a:latin typeface="Tahoma" pitchFamily="34" charset="0"/>
              </a:rPr>
              <a:t>“كيف كنت بهذا الغباء، لا يمكنني العثور على آخر </a:t>
            </a:r>
            <a:r>
              <a:rPr lang="en-US" sz="1600" b="1">
                <a:solidFill>
                  <a:srgbClr val="432D01"/>
                </a:solidFill>
                <a:latin typeface="Tahoma" pitchFamily="34" charset="0"/>
              </a:rPr>
              <a:t>PAD</a:t>
            </a:r>
            <a:r>
              <a:rPr lang="ar-EG" sz="1600" b="1">
                <a:solidFill>
                  <a:srgbClr val="432D01"/>
                </a:solidFill>
                <a:latin typeface="Tahoma" pitchFamily="34" charset="0"/>
              </a:rPr>
              <a:t> في برنامج الوورد وليس لدي نسخة احتياطية”</a:t>
            </a:r>
            <a:endParaRPr lang="en-US" sz="1600" b="1">
              <a:solidFill>
                <a:srgbClr val="432D01"/>
              </a:solidFill>
              <a:latin typeface="Tahoma" pitchFamily="34" charset="0"/>
            </a:endParaRPr>
          </a:p>
        </p:txBody>
      </p:sp>
      <p:sp>
        <p:nvSpPr>
          <p:cNvPr id="22555" name="Text Box 6"/>
          <p:cNvSpPr txBox="1">
            <a:spLocks noChangeArrowheads="1"/>
          </p:cNvSpPr>
          <p:nvPr/>
        </p:nvSpPr>
        <p:spPr bwMode="auto">
          <a:xfrm>
            <a:off x="4692650" y="2238375"/>
            <a:ext cx="3962400" cy="366713"/>
          </a:xfrm>
          <a:prstGeom prst="rect">
            <a:avLst/>
          </a:prstGeom>
          <a:noFill/>
          <a:ln w="9525">
            <a:noFill/>
            <a:miter lim="800000"/>
            <a:headEnd/>
            <a:tailEnd/>
          </a:ln>
        </p:spPr>
        <p:txBody>
          <a:bodyPr>
            <a:spAutoFit/>
          </a:bodyPr>
          <a:lstStyle/>
          <a:p>
            <a:pPr algn="ctr" rtl="1">
              <a:spcBef>
                <a:spcPct val="0"/>
              </a:spcBef>
            </a:pPr>
            <a:r>
              <a:rPr lang="ar-EG" sz="1800" b="1">
                <a:solidFill>
                  <a:srgbClr val="432D01"/>
                </a:solidFill>
                <a:latin typeface="Tahoma" pitchFamily="34" charset="0"/>
              </a:rPr>
              <a:t>“الآن نلت منك أيها الوغد”</a:t>
            </a:r>
            <a:endParaRPr lang="en-US" sz="1000" b="1">
              <a:solidFill>
                <a:srgbClr val="432D01"/>
              </a:solidFill>
              <a:latin typeface="Tahoma" pitchFamily="34" charset="0"/>
            </a:endParaRPr>
          </a:p>
        </p:txBody>
      </p:sp>
      <p:sp>
        <p:nvSpPr>
          <p:cNvPr id="22556" name="Text Box 7"/>
          <p:cNvSpPr txBox="1">
            <a:spLocks noChangeArrowheads="1"/>
          </p:cNvSpPr>
          <p:nvPr/>
        </p:nvSpPr>
        <p:spPr bwMode="auto">
          <a:xfrm>
            <a:off x="5486400" y="1736725"/>
            <a:ext cx="2895600" cy="396875"/>
          </a:xfrm>
          <a:prstGeom prst="rect">
            <a:avLst/>
          </a:prstGeom>
          <a:noFill/>
          <a:ln w="9525">
            <a:noFill/>
            <a:miter lim="800000"/>
            <a:headEnd/>
            <a:tailEnd/>
          </a:ln>
        </p:spPr>
        <p:txBody>
          <a:bodyPr>
            <a:spAutoFit/>
          </a:bodyPr>
          <a:lstStyle/>
          <a:p>
            <a:pPr algn="ctr">
              <a:spcBef>
                <a:spcPct val="0"/>
              </a:spcBef>
            </a:pPr>
            <a:r>
              <a:rPr lang="ar-EG" sz="2000" b="1">
                <a:solidFill>
                  <a:srgbClr val="432D01"/>
                </a:solidFill>
                <a:latin typeface="Tahoma" pitchFamily="34" charset="0"/>
              </a:rPr>
              <a:t>أ.ن.م.أ.و</a:t>
            </a:r>
            <a:endParaRPr lang="en-US" sz="2000" b="1">
              <a:solidFill>
                <a:srgbClr val="432D01"/>
              </a:solidFill>
              <a:latin typeface="Tahoma" pitchFamily="34" charset="0"/>
            </a:endParaRPr>
          </a:p>
        </p:txBody>
      </p:sp>
      <p:sp>
        <p:nvSpPr>
          <p:cNvPr id="22557" name="Text Box 8"/>
          <p:cNvSpPr txBox="1">
            <a:spLocks noChangeArrowheads="1"/>
          </p:cNvSpPr>
          <p:nvPr/>
        </p:nvSpPr>
        <p:spPr bwMode="auto">
          <a:xfrm>
            <a:off x="4616450" y="4648200"/>
            <a:ext cx="4267200" cy="1619250"/>
          </a:xfrm>
          <a:prstGeom prst="rect">
            <a:avLst/>
          </a:prstGeom>
          <a:noFill/>
          <a:ln w="9525">
            <a:noFill/>
            <a:miter lim="800000"/>
            <a:headEnd/>
            <a:tailEnd/>
          </a:ln>
        </p:spPr>
        <p:txBody>
          <a:bodyPr>
            <a:spAutoFit/>
          </a:bodyPr>
          <a:lstStyle/>
          <a:p>
            <a:pPr algn="r" rtl="1">
              <a:spcBef>
                <a:spcPct val="0"/>
              </a:spcBef>
            </a:pPr>
            <a:r>
              <a:rPr lang="ar-EG" sz="1800" b="1" u="sng">
                <a:solidFill>
                  <a:srgbClr val="432D01"/>
                </a:solidFill>
                <a:latin typeface="Tahoma" pitchFamily="34" charset="0"/>
              </a:rPr>
              <a:t>مثال:</a:t>
            </a:r>
            <a:endParaRPr lang="en-US" sz="1800" b="1">
              <a:solidFill>
                <a:srgbClr val="432D01"/>
              </a:solidFill>
              <a:latin typeface="Tahoma" pitchFamily="34" charset="0"/>
            </a:endParaRPr>
          </a:p>
          <a:p>
            <a:pPr algn="r" rtl="1">
              <a:spcBef>
                <a:spcPct val="0"/>
              </a:spcBef>
            </a:pPr>
            <a:endParaRPr lang="en-US" sz="1800" b="1">
              <a:solidFill>
                <a:srgbClr val="432D01"/>
              </a:solidFill>
              <a:latin typeface="Tahoma" pitchFamily="34" charset="0"/>
            </a:endParaRPr>
          </a:p>
          <a:p>
            <a:pPr algn="r" rtl="1">
              <a:spcBef>
                <a:spcPct val="0"/>
              </a:spcBef>
            </a:pPr>
            <a:r>
              <a:rPr lang="ar-EG" sz="1600" b="1">
                <a:solidFill>
                  <a:srgbClr val="432D01"/>
                </a:solidFill>
                <a:latin typeface="Tahoma" pitchFamily="34" charset="0"/>
              </a:rPr>
              <a:t>المدير: “سمعت أنهم يبحثون عن خبير خصخصة في المركز”</a:t>
            </a:r>
          </a:p>
          <a:p>
            <a:pPr algn="r" rtl="1">
              <a:spcBef>
                <a:spcPct val="0"/>
              </a:spcBef>
            </a:pPr>
            <a:r>
              <a:rPr lang="ar-EG" sz="1600" b="1">
                <a:solidFill>
                  <a:srgbClr val="432D01"/>
                </a:solidFill>
                <a:latin typeface="Tahoma" pitchFamily="34" charset="0"/>
              </a:rPr>
              <a:t>المرؤوس: “ما رأيك في التوصية على لأحصل على تلك الفرصة؟”</a:t>
            </a:r>
          </a:p>
          <a:p>
            <a:pPr algn="r" rtl="1">
              <a:spcBef>
                <a:spcPct val="0"/>
              </a:spcBef>
            </a:pPr>
            <a:r>
              <a:rPr lang="ar-EG" sz="1600" b="1">
                <a:solidFill>
                  <a:srgbClr val="432D01"/>
                </a:solidFill>
                <a:latin typeface="Tahoma" pitchFamily="34" charset="0"/>
              </a:rPr>
              <a:t>المدير: “هل تظن نفسك خبير خصخصة؟”</a:t>
            </a:r>
            <a:endParaRPr lang="en-US" sz="1600" b="1" u="sng">
              <a:solidFill>
                <a:srgbClr val="432D01"/>
              </a:solidFill>
              <a:latin typeface="Tahoma" pitchFamily="34" charset="0"/>
            </a:endParaRPr>
          </a:p>
        </p:txBody>
      </p:sp>
      <p:sp>
        <p:nvSpPr>
          <p:cNvPr id="22558" name="Text Box 9"/>
          <p:cNvSpPr txBox="1">
            <a:spLocks noChangeArrowheads="1"/>
          </p:cNvSpPr>
          <p:nvPr/>
        </p:nvSpPr>
        <p:spPr bwMode="auto">
          <a:xfrm>
            <a:off x="1035050" y="5060950"/>
            <a:ext cx="3124200" cy="1190625"/>
          </a:xfrm>
          <a:prstGeom prst="rect">
            <a:avLst/>
          </a:prstGeom>
          <a:noFill/>
          <a:ln w="9525">
            <a:noFill/>
            <a:miter lim="800000"/>
            <a:headEnd/>
            <a:tailEnd/>
          </a:ln>
        </p:spPr>
        <p:txBody>
          <a:bodyPr>
            <a:spAutoFit/>
          </a:bodyPr>
          <a:lstStyle/>
          <a:p>
            <a:pPr algn="r" rtl="1">
              <a:spcBef>
                <a:spcPct val="0"/>
              </a:spcBef>
            </a:pPr>
            <a:r>
              <a:rPr lang="ar-EG" sz="1800" b="1">
                <a:solidFill>
                  <a:srgbClr val="432D01"/>
                </a:solidFill>
                <a:latin typeface="Tahoma" pitchFamily="34" charset="0"/>
              </a:rPr>
              <a:t>يقوم بخطأ مغفل، ويستحق ضربة تجديف سلبية من والد ناقد، ثم يصبح والدا ناقدا هو نفسه. ينشأ نمط من تمرير المشاعر.</a:t>
            </a:r>
            <a:endParaRPr lang="en-US" sz="1800" b="1">
              <a:solidFill>
                <a:srgbClr val="432D01"/>
              </a:solidFill>
              <a:latin typeface="Tahoma" pitchFamily="34" charset="0"/>
            </a:endParaRPr>
          </a:p>
        </p:txBody>
      </p:sp>
      <p:sp>
        <p:nvSpPr>
          <p:cNvPr id="22559" name="Text Box 13"/>
          <p:cNvSpPr txBox="1">
            <a:spLocks noChangeArrowheads="1"/>
          </p:cNvSpPr>
          <p:nvPr/>
        </p:nvSpPr>
        <p:spPr bwMode="auto">
          <a:xfrm>
            <a:off x="4692650" y="2771775"/>
            <a:ext cx="3886200" cy="1069975"/>
          </a:xfrm>
          <a:prstGeom prst="rect">
            <a:avLst/>
          </a:prstGeom>
          <a:noFill/>
          <a:ln w="9525">
            <a:noFill/>
            <a:miter lim="800000"/>
            <a:headEnd/>
            <a:tailEnd/>
          </a:ln>
        </p:spPr>
        <p:txBody>
          <a:bodyPr>
            <a:spAutoFit/>
          </a:bodyPr>
          <a:lstStyle/>
          <a:p>
            <a:pPr algn="r" rtl="1">
              <a:spcBef>
                <a:spcPct val="0"/>
              </a:spcBef>
            </a:pPr>
            <a:r>
              <a:rPr lang="ar-EG" sz="1600" b="1">
                <a:solidFill>
                  <a:srgbClr val="432D01"/>
                </a:solidFill>
                <a:latin typeface="Tahoma" pitchFamily="34" charset="0"/>
              </a:rPr>
              <a:t>مثال تقليدي للطاغية الذي يجهز على ضحيته. يحب أن ينشط حال الوالد الناقد في ذاته. عادة ما يوكل لمرؤوسيه القيام بمهام مستحيلة، يعطي تعليمات منقوصة، ثم يستعد للمعاقبة.</a:t>
            </a:r>
            <a:endParaRPr lang="en-US" sz="1600" b="1">
              <a:solidFill>
                <a:srgbClr val="432D01"/>
              </a:solidFill>
              <a:latin typeface="Tahoma" pitchFamily="34" charset="0"/>
            </a:endParaRPr>
          </a:p>
        </p:txBody>
      </p:sp>
      <p:pic>
        <p:nvPicPr>
          <p:cNvPr id="22560" name="Picture 21" descr="employee"/>
          <p:cNvPicPr>
            <a:picLocks noChangeAspect="1" noChangeArrowheads="1"/>
          </p:cNvPicPr>
          <p:nvPr/>
        </p:nvPicPr>
        <p:blipFill>
          <a:blip r:embed="rId4"/>
          <a:srcRect/>
          <a:stretch>
            <a:fillRect/>
          </a:stretch>
        </p:blipFill>
        <p:spPr bwMode="auto">
          <a:xfrm>
            <a:off x="817563" y="2971800"/>
            <a:ext cx="1627187" cy="1876425"/>
          </a:xfrm>
          <a:prstGeom prst="rect">
            <a:avLst/>
          </a:prstGeom>
          <a:noFill/>
          <a:ln w="9525">
            <a:noFill/>
            <a:miter lim="800000"/>
            <a:headEnd/>
            <a:tailEnd/>
          </a:ln>
        </p:spPr>
      </p:pic>
      <p:sp>
        <p:nvSpPr>
          <p:cNvPr id="22561" name="Line 22"/>
          <p:cNvSpPr>
            <a:spLocks noChangeShapeType="1"/>
          </p:cNvSpPr>
          <p:nvPr/>
        </p:nvSpPr>
        <p:spPr bwMode="auto">
          <a:xfrm>
            <a:off x="4572000" y="1981200"/>
            <a:ext cx="0" cy="4648200"/>
          </a:xfrm>
          <a:prstGeom prst="line">
            <a:avLst/>
          </a:prstGeom>
          <a:noFill/>
          <a:ln w="9525">
            <a:solidFill>
              <a:schemeClr val="tx1"/>
            </a:solidFill>
            <a:round/>
            <a:headEnd/>
            <a:tailEnd/>
          </a:ln>
        </p:spPr>
        <p:txBody>
          <a:bodyPr/>
          <a:lstStyle/>
          <a:p>
            <a:endParaRPr lang="en-US"/>
          </a:p>
        </p:txBody>
      </p:sp>
      <p:pic>
        <p:nvPicPr>
          <p:cNvPr id="22562" name="Picture 23" descr="man%20professional%20angry%20stressed%20out"/>
          <p:cNvPicPr>
            <a:picLocks noChangeAspect="1" noChangeArrowheads="1"/>
          </p:cNvPicPr>
          <p:nvPr/>
        </p:nvPicPr>
        <p:blipFill>
          <a:blip r:embed="rId5"/>
          <a:srcRect/>
          <a:stretch>
            <a:fillRect/>
          </a:stretch>
        </p:blipFill>
        <p:spPr bwMode="auto">
          <a:xfrm>
            <a:off x="4724400" y="3581400"/>
            <a:ext cx="1323975" cy="1343025"/>
          </a:xfrm>
          <a:prstGeom prst="rect">
            <a:avLst/>
          </a:prstGeom>
          <a:noFill/>
          <a:ln w="9525">
            <a:noFill/>
            <a:miter lim="800000"/>
            <a:headEnd/>
            <a:tailEnd/>
          </a:ln>
        </p:spPr>
      </p:pic>
      <p:sp>
        <p:nvSpPr>
          <p:cNvPr id="14" name="Rectangle 3"/>
          <p:cNvSpPr>
            <a:spLocks noChangeArrowheads="1"/>
          </p:cNvSpPr>
          <p:nvPr/>
        </p:nvSpPr>
        <p:spPr bwMode="auto">
          <a:xfrm>
            <a:off x="474663" y="2982913"/>
            <a:ext cx="4972050" cy="2730500"/>
          </a:xfrm>
          <a:prstGeom prst="rect">
            <a:avLst/>
          </a:prstGeom>
          <a:noFill/>
          <a:ln w="9525" algn="ctr">
            <a:noFill/>
            <a:miter lim="800000"/>
            <a:headEnd/>
            <a:tailEnd/>
          </a:ln>
        </p:spPr>
        <p:txBody>
          <a:bodyPr/>
          <a:lstStyle/>
          <a:p>
            <a:pPr>
              <a:buClr>
                <a:srgbClr val="FF9900"/>
              </a:buClr>
            </a:pPr>
            <a:endParaRPr lang="en-US" sz="3200">
              <a:solidFill>
                <a:srgbClr val="432D01"/>
              </a:solidFill>
              <a:latin typeface="Arial" pitchFamily="34" charset="0"/>
            </a:endParaRPr>
          </a:p>
        </p:txBody>
      </p:sp>
      <p:sp>
        <p:nvSpPr>
          <p:cNvPr id="22564" name="Line 6"/>
          <p:cNvSpPr>
            <a:spLocks noChangeShapeType="1"/>
          </p:cNvSpPr>
          <p:nvPr/>
        </p:nvSpPr>
        <p:spPr bwMode="auto">
          <a:xfrm>
            <a:off x="492125" y="1401763"/>
            <a:ext cx="7300913" cy="0"/>
          </a:xfrm>
          <a:prstGeom prst="line">
            <a:avLst/>
          </a:prstGeom>
          <a:noFill/>
          <a:ln w="9525">
            <a:solidFill>
              <a:srgbClr val="B2B2B2"/>
            </a:solidFill>
            <a:round/>
            <a:headEnd/>
            <a:tailEnd/>
          </a:ln>
        </p:spPr>
        <p:txBody>
          <a:bodyPr/>
          <a:lstStyle/>
          <a:p>
            <a:endParaRPr lang="en-US"/>
          </a:p>
        </p:txBody>
      </p:sp>
      <p:sp>
        <p:nvSpPr>
          <p:cNvPr id="19" name="Rectangle 3"/>
          <p:cNvSpPr>
            <a:spLocks noChangeArrowheads="1"/>
          </p:cNvSpPr>
          <p:nvPr/>
        </p:nvSpPr>
        <p:spPr bwMode="auto">
          <a:xfrm>
            <a:off x="381000" y="1524000"/>
            <a:ext cx="4972050" cy="1189038"/>
          </a:xfrm>
          <a:prstGeom prst="rect">
            <a:avLst/>
          </a:prstGeom>
          <a:noFill/>
          <a:ln w="9525" algn="ctr">
            <a:noFill/>
            <a:miter lim="800000"/>
            <a:headEnd/>
            <a:tailEnd/>
          </a:ln>
        </p:spPr>
        <p:txBody>
          <a:bodyPr/>
          <a:lstStyle/>
          <a:p>
            <a:pPr>
              <a:buClr>
                <a:srgbClr val="FF9900"/>
              </a:buClr>
            </a:pPr>
            <a:endParaRPr lang="en-US" sz="3200">
              <a:solidFill>
                <a:srgbClr val="432D01"/>
              </a:solidFill>
              <a:latin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nodePh="1">
                                  <p:stCondLst>
                                    <p:cond delay="0"/>
                                  </p:stCondLst>
                                  <p:endCondLst>
                                    <p:cond evt="begin" delay="0">
                                      <p:tn val="5"/>
                                    </p:cond>
                                  </p:end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childTnLst>
                          </p:cTn>
                        </p:par>
                        <p:par>
                          <p:cTn id="8" fill="hold">
                            <p:stCondLst>
                              <p:cond delay="500"/>
                            </p:stCondLst>
                            <p:childTnLst>
                              <p:par>
                                <p:cTn id="9" presetID="10" presetClass="entr" presetSubtype="0" fill="hold" grpId="0" nodeType="afterEffect" nodePh="1">
                                  <p:stCondLst>
                                    <p:cond delay="0"/>
                                  </p:stCondLst>
                                  <p:endCondLst>
                                    <p:cond evt="begin" delay="0">
                                      <p:tn val="9"/>
                                    </p:cond>
                                  </p:endCondLst>
                                  <p:childTnLst>
                                    <p:set>
                                      <p:cBhvr>
                                        <p:cTn id="10" dur="1" fill="hold">
                                          <p:stCondLst>
                                            <p:cond delay="0"/>
                                          </p:stCondLst>
                                        </p:cTn>
                                        <p:tgtEl>
                                          <p:spTgt spid="19"/>
                                        </p:tgtEl>
                                        <p:attrNameLst>
                                          <p:attrName>style.visibility</p:attrName>
                                        </p:attrNameLst>
                                      </p:cBhvr>
                                      <p:to>
                                        <p:strVal val="visible"/>
                                      </p:to>
                                    </p:set>
                                    <p:animEffect transition="in" filter="fade">
                                      <p:cBhvr>
                                        <p:cTn id="11"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9"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Slide Number Placeholder 6"/>
          <p:cNvSpPr>
            <a:spLocks noGrp="1"/>
          </p:cNvSpPr>
          <p:nvPr>
            <p:ph type="sldNum" sz="quarter" idx="12"/>
          </p:nvPr>
        </p:nvSpPr>
        <p:spPr/>
        <p:txBody>
          <a:bodyPr/>
          <a:lstStyle/>
          <a:p>
            <a:fld id="{5A849EF7-F5F9-43CF-B64B-1C282B176E74}" type="slidenum">
              <a:rPr lang="en-US"/>
              <a:pPr/>
              <a:t>22</a:t>
            </a:fld>
            <a:endParaRPr lang="en-US"/>
          </a:p>
        </p:txBody>
      </p:sp>
      <p:sp>
        <p:nvSpPr>
          <p:cNvPr id="23570" name="Rectangle 18"/>
          <p:cNvSpPr>
            <a:spLocks noGrp="1" noChangeArrowheads="1"/>
          </p:cNvSpPr>
          <p:nvPr>
            <p:ph type="title"/>
          </p:nvPr>
        </p:nvSpPr>
        <p:spPr>
          <a:noFill/>
          <a:ln/>
        </p:spPr>
        <p:txBody>
          <a:bodyPr/>
          <a:lstStyle/>
          <a:p>
            <a:r>
              <a:rPr lang="ar-EG">
                <a:solidFill>
                  <a:srgbClr val="432D01"/>
                </a:solidFill>
              </a:rPr>
              <a:t>النزاع في مكان العمل: 5</a:t>
            </a:r>
            <a:endParaRPr lang="en-US">
              <a:solidFill>
                <a:srgbClr val="432D01"/>
              </a:solidFill>
            </a:endParaRPr>
          </a:p>
        </p:txBody>
      </p:sp>
      <p:sp>
        <p:nvSpPr>
          <p:cNvPr id="23575" name="Rectangle 3"/>
          <p:cNvSpPr>
            <a:spLocks noChangeArrowheads="1"/>
          </p:cNvSpPr>
          <p:nvPr/>
        </p:nvSpPr>
        <p:spPr bwMode="auto">
          <a:xfrm>
            <a:off x="1676400" y="1717675"/>
            <a:ext cx="1371600" cy="609600"/>
          </a:xfrm>
          <a:prstGeom prst="rect">
            <a:avLst/>
          </a:prstGeom>
          <a:noFill/>
          <a:ln w="9525">
            <a:noFill/>
            <a:miter lim="800000"/>
            <a:headEnd/>
            <a:tailEnd/>
          </a:ln>
        </p:spPr>
        <p:txBody>
          <a:bodyPr/>
          <a:lstStyle/>
          <a:p>
            <a:pPr marL="342900" indent="-342900"/>
            <a:r>
              <a:rPr lang="ar-EG" sz="2000" b="1">
                <a:solidFill>
                  <a:srgbClr val="432D01"/>
                </a:solidFill>
                <a:latin typeface="Tahoma" pitchFamily="34" charset="0"/>
              </a:rPr>
              <a:t>الصراخ العالي</a:t>
            </a:r>
            <a:endParaRPr lang="en-US" sz="2000" b="1">
              <a:solidFill>
                <a:srgbClr val="432D01"/>
              </a:solidFill>
              <a:latin typeface="Tahoma" pitchFamily="34" charset="0"/>
            </a:endParaRPr>
          </a:p>
          <a:p>
            <a:pPr marL="342900" indent="-342900">
              <a:buFontTx/>
              <a:buBlip>
                <a:blip r:embed="rId3"/>
              </a:buBlip>
            </a:pPr>
            <a:endParaRPr lang="en-US" sz="2000" b="1">
              <a:solidFill>
                <a:srgbClr val="432D01"/>
              </a:solidFill>
              <a:latin typeface="Tahoma" pitchFamily="34" charset="0"/>
            </a:endParaRPr>
          </a:p>
        </p:txBody>
      </p:sp>
      <p:sp>
        <p:nvSpPr>
          <p:cNvPr id="23576" name="Text Box 4"/>
          <p:cNvSpPr txBox="1">
            <a:spLocks noChangeArrowheads="1"/>
          </p:cNvSpPr>
          <p:nvPr/>
        </p:nvSpPr>
        <p:spPr bwMode="auto">
          <a:xfrm>
            <a:off x="1143000" y="2327275"/>
            <a:ext cx="1295400" cy="825500"/>
          </a:xfrm>
          <a:prstGeom prst="rect">
            <a:avLst/>
          </a:prstGeom>
          <a:noFill/>
          <a:ln w="9525">
            <a:noFill/>
            <a:miter lim="800000"/>
            <a:headEnd/>
            <a:tailEnd/>
          </a:ln>
        </p:spPr>
        <p:txBody>
          <a:bodyPr>
            <a:spAutoFit/>
          </a:bodyPr>
          <a:lstStyle/>
          <a:p>
            <a:pPr algn="ctr" rtl="1">
              <a:spcBef>
                <a:spcPct val="0"/>
              </a:spcBef>
            </a:pPr>
            <a:r>
              <a:rPr lang="ar-EG" sz="1600" b="1">
                <a:solidFill>
                  <a:srgbClr val="432D01"/>
                </a:solidFill>
                <a:latin typeface="Tahoma" pitchFamily="34" charset="0"/>
              </a:rPr>
              <a:t>“ألا يمكنك إدخال </a:t>
            </a:r>
            <a:r>
              <a:rPr lang="en-US" sz="1600" b="1">
                <a:solidFill>
                  <a:srgbClr val="432D01"/>
                </a:solidFill>
                <a:latin typeface="Tahoma" pitchFamily="34" charset="0"/>
              </a:rPr>
              <a:t>IO</a:t>
            </a:r>
            <a:r>
              <a:rPr lang="ar-EG" sz="1600" b="1">
                <a:solidFill>
                  <a:srgbClr val="432D01"/>
                </a:solidFill>
                <a:latin typeface="Tahoma" pitchFamily="34" charset="0"/>
              </a:rPr>
              <a:t> سليم ولو لمرة واحدة؟”</a:t>
            </a:r>
            <a:endParaRPr lang="en-US" sz="1600" b="1">
              <a:solidFill>
                <a:srgbClr val="432D01"/>
              </a:solidFill>
              <a:latin typeface="Tahoma" pitchFamily="34" charset="0"/>
            </a:endParaRPr>
          </a:p>
        </p:txBody>
      </p:sp>
      <p:sp>
        <p:nvSpPr>
          <p:cNvPr id="23577" name="Text Box 7"/>
          <p:cNvSpPr txBox="1">
            <a:spLocks noChangeArrowheads="1"/>
          </p:cNvSpPr>
          <p:nvPr/>
        </p:nvSpPr>
        <p:spPr bwMode="auto">
          <a:xfrm>
            <a:off x="5486400" y="1717675"/>
            <a:ext cx="3505200" cy="457200"/>
          </a:xfrm>
          <a:prstGeom prst="rect">
            <a:avLst/>
          </a:prstGeom>
          <a:noFill/>
          <a:ln w="9525">
            <a:noFill/>
            <a:miter lim="800000"/>
            <a:headEnd/>
            <a:tailEnd/>
          </a:ln>
        </p:spPr>
        <p:txBody>
          <a:bodyPr>
            <a:spAutoFit/>
          </a:bodyPr>
          <a:lstStyle/>
          <a:p>
            <a:pPr algn="ctr">
              <a:spcBef>
                <a:spcPct val="0"/>
              </a:spcBef>
            </a:pPr>
            <a:r>
              <a:rPr lang="ar-EG" b="1">
                <a:solidFill>
                  <a:srgbClr val="432D01"/>
                </a:solidFill>
                <a:latin typeface="Tahoma" pitchFamily="34" charset="0"/>
              </a:rPr>
              <a:t>لولاك</a:t>
            </a:r>
            <a:endParaRPr lang="en-US" b="1">
              <a:solidFill>
                <a:srgbClr val="432D01"/>
              </a:solidFill>
              <a:latin typeface="Tahoma" pitchFamily="34" charset="0"/>
            </a:endParaRPr>
          </a:p>
        </p:txBody>
      </p:sp>
      <p:sp>
        <p:nvSpPr>
          <p:cNvPr id="23578" name="Text Box 8"/>
          <p:cNvSpPr txBox="1">
            <a:spLocks noChangeArrowheads="1"/>
          </p:cNvSpPr>
          <p:nvPr/>
        </p:nvSpPr>
        <p:spPr bwMode="auto">
          <a:xfrm>
            <a:off x="4724400" y="5078413"/>
            <a:ext cx="4267200" cy="1190625"/>
          </a:xfrm>
          <a:prstGeom prst="rect">
            <a:avLst/>
          </a:prstGeom>
          <a:noFill/>
          <a:ln w="9525">
            <a:noFill/>
            <a:miter lim="800000"/>
            <a:headEnd/>
            <a:tailEnd/>
          </a:ln>
        </p:spPr>
        <p:txBody>
          <a:bodyPr>
            <a:spAutoFit/>
          </a:bodyPr>
          <a:lstStyle/>
          <a:p>
            <a:pPr algn="r" rtl="1">
              <a:spcBef>
                <a:spcPct val="0"/>
              </a:spcBef>
            </a:pPr>
            <a:r>
              <a:rPr lang="ar-EG" sz="1800" b="1">
                <a:solidFill>
                  <a:srgbClr val="432D01"/>
                </a:solidFill>
                <a:latin typeface="Tahoma" pitchFamily="34" charset="0"/>
              </a:rPr>
              <a:t>“لولا شخص معين أو أمر معين” طريقة مفضلة لإخلاء المسؤولية، بإلقاء اللوم على الآخرين لما يفترض أنه ظروف خارجة عن السيطرة بسبب قلة الإنجازات. تنشط حالة الطفل.</a:t>
            </a:r>
            <a:endParaRPr lang="en-US" sz="1800" b="1">
              <a:solidFill>
                <a:srgbClr val="432D01"/>
              </a:solidFill>
              <a:latin typeface="Tahoma" pitchFamily="34" charset="0"/>
            </a:endParaRPr>
          </a:p>
        </p:txBody>
      </p:sp>
      <p:sp>
        <p:nvSpPr>
          <p:cNvPr id="23579" name="Text Box 9"/>
          <p:cNvSpPr txBox="1">
            <a:spLocks noChangeArrowheads="1"/>
          </p:cNvSpPr>
          <p:nvPr/>
        </p:nvSpPr>
        <p:spPr bwMode="auto">
          <a:xfrm>
            <a:off x="1143000" y="5118100"/>
            <a:ext cx="3200400" cy="1739900"/>
          </a:xfrm>
          <a:prstGeom prst="rect">
            <a:avLst/>
          </a:prstGeom>
          <a:noFill/>
          <a:ln w="9525">
            <a:noFill/>
            <a:miter lim="800000"/>
            <a:headEnd/>
            <a:tailEnd/>
          </a:ln>
        </p:spPr>
        <p:txBody>
          <a:bodyPr>
            <a:spAutoFit/>
          </a:bodyPr>
          <a:lstStyle/>
          <a:p>
            <a:pPr algn="r" rtl="1">
              <a:spcBef>
                <a:spcPct val="0"/>
              </a:spcBef>
            </a:pPr>
            <a:r>
              <a:rPr lang="ar-EG" sz="1800" b="1">
                <a:solidFill>
                  <a:srgbClr val="432D01"/>
                </a:solidFill>
                <a:latin typeface="Tahoma" pitchFamily="34" charset="0"/>
              </a:rPr>
              <a:t>كلا اللاعبين يتبادلان الاتهامات أو الإساءات، يدخلان في هجوم وهجوم معاكس. غالبا ما يتدهور الموقف ليصل إلى الصراخ. صدام مباشر بين موقفين من نوع “</a:t>
            </a:r>
            <a:r>
              <a:rPr lang="ar-EG" sz="1800" b="1" u="sng">
                <a:solidFill>
                  <a:srgbClr val="432D01"/>
                </a:solidFill>
                <a:latin typeface="Tahoma" pitchFamily="34" charset="0"/>
              </a:rPr>
              <a:t>أنا على ما يرام، أنت لست على ما يرام</a:t>
            </a:r>
            <a:r>
              <a:rPr lang="ar-EG" sz="1800" b="1">
                <a:solidFill>
                  <a:srgbClr val="432D01"/>
                </a:solidFill>
                <a:latin typeface="Tahoma" pitchFamily="34" charset="0"/>
              </a:rPr>
              <a:t>”.</a:t>
            </a:r>
            <a:endParaRPr lang="en-US" sz="1800" b="1">
              <a:solidFill>
                <a:srgbClr val="432D01"/>
              </a:solidFill>
              <a:latin typeface="Tahoma" pitchFamily="34" charset="0"/>
            </a:endParaRPr>
          </a:p>
        </p:txBody>
      </p:sp>
      <p:sp>
        <p:nvSpPr>
          <p:cNvPr id="23580" name="Text Box 10"/>
          <p:cNvSpPr txBox="1">
            <a:spLocks noChangeArrowheads="1"/>
          </p:cNvSpPr>
          <p:nvPr/>
        </p:nvSpPr>
        <p:spPr bwMode="auto">
          <a:xfrm>
            <a:off x="4724400" y="2327275"/>
            <a:ext cx="3886200" cy="338138"/>
          </a:xfrm>
          <a:prstGeom prst="rect">
            <a:avLst/>
          </a:prstGeom>
          <a:noFill/>
          <a:ln w="9525">
            <a:noFill/>
            <a:miter lim="800000"/>
            <a:headEnd/>
            <a:tailEnd/>
          </a:ln>
        </p:spPr>
        <p:txBody>
          <a:bodyPr>
            <a:spAutoFit/>
          </a:bodyPr>
          <a:lstStyle/>
          <a:p>
            <a:pPr algn="r" rtl="1">
              <a:spcBef>
                <a:spcPct val="0"/>
              </a:spcBef>
            </a:pPr>
            <a:r>
              <a:rPr lang="ar-EG" sz="1600" b="1">
                <a:solidFill>
                  <a:srgbClr val="432D01"/>
                </a:solidFill>
                <a:latin typeface="Tahoma" pitchFamily="34" charset="0"/>
              </a:rPr>
              <a:t>“لولا هذا المدير، لأصبحت مدير قطاع حاليا”</a:t>
            </a:r>
            <a:endParaRPr lang="en-US" sz="1600" b="1">
              <a:solidFill>
                <a:srgbClr val="432D01"/>
              </a:solidFill>
              <a:latin typeface="Tahoma" pitchFamily="34" charset="0"/>
            </a:endParaRPr>
          </a:p>
        </p:txBody>
      </p:sp>
      <p:sp>
        <p:nvSpPr>
          <p:cNvPr id="23581" name="Text Box 12"/>
          <p:cNvSpPr txBox="1">
            <a:spLocks noChangeArrowheads="1"/>
          </p:cNvSpPr>
          <p:nvPr/>
        </p:nvSpPr>
        <p:spPr bwMode="auto">
          <a:xfrm>
            <a:off x="3048000" y="2620963"/>
            <a:ext cx="1447800" cy="1069975"/>
          </a:xfrm>
          <a:prstGeom prst="rect">
            <a:avLst/>
          </a:prstGeom>
          <a:noFill/>
          <a:ln w="9525">
            <a:noFill/>
            <a:miter lim="800000"/>
            <a:headEnd/>
            <a:tailEnd/>
          </a:ln>
        </p:spPr>
        <p:txBody>
          <a:bodyPr>
            <a:spAutoFit/>
          </a:bodyPr>
          <a:lstStyle/>
          <a:p>
            <a:pPr algn="ctr" rtl="1">
              <a:spcBef>
                <a:spcPct val="0"/>
              </a:spcBef>
            </a:pPr>
            <a:r>
              <a:rPr lang="ar-EG" sz="1600" b="1">
                <a:solidFill>
                  <a:srgbClr val="432D01"/>
                </a:solidFill>
                <a:latin typeface="Tahoma" pitchFamily="34" charset="0"/>
              </a:rPr>
              <a:t>“حسنا، لو أنك أريتني كيف أقوم بذلك من البداية لما حدث ما حدث”</a:t>
            </a:r>
            <a:endParaRPr lang="en-US" sz="1600" b="1">
              <a:solidFill>
                <a:srgbClr val="432D01"/>
              </a:solidFill>
              <a:latin typeface="Tahoma" pitchFamily="34" charset="0"/>
            </a:endParaRPr>
          </a:p>
        </p:txBody>
      </p:sp>
      <p:sp>
        <p:nvSpPr>
          <p:cNvPr id="23582" name="Line 16"/>
          <p:cNvSpPr>
            <a:spLocks noChangeShapeType="1"/>
          </p:cNvSpPr>
          <p:nvPr/>
        </p:nvSpPr>
        <p:spPr bwMode="auto">
          <a:xfrm>
            <a:off x="4495800" y="1946275"/>
            <a:ext cx="0" cy="4648200"/>
          </a:xfrm>
          <a:prstGeom prst="line">
            <a:avLst/>
          </a:prstGeom>
          <a:noFill/>
          <a:ln w="9525">
            <a:solidFill>
              <a:schemeClr val="tx1"/>
            </a:solidFill>
            <a:round/>
            <a:headEnd/>
            <a:tailEnd/>
          </a:ln>
        </p:spPr>
        <p:txBody>
          <a:bodyPr/>
          <a:lstStyle/>
          <a:p>
            <a:endParaRPr lang="en-US"/>
          </a:p>
        </p:txBody>
      </p:sp>
      <p:pic>
        <p:nvPicPr>
          <p:cNvPr id="23583" name="Picture 19" descr="fight"/>
          <p:cNvPicPr>
            <a:picLocks noChangeAspect="1" noChangeArrowheads="1"/>
          </p:cNvPicPr>
          <p:nvPr/>
        </p:nvPicPr>
        <p:blipFill>
          <a:blip r:embed="rId4"/>
          <a:srcRect/>
          <a:stretch>
            <a:fillRect/>
          </a:stretch>
        </p:blipFill>
        <p:spPr bwMode="auto">
          <a:xfrm>
            <a:off x="914400" y="3317875"/>
            <a:ext cx="2133600" cy="1600200"/>
          </a:xfrm>
          <a:prstGeom prst="rect">
            <a:avLst/>
          </a:prstGeom>
          <a:noFill/>
          <a:ln w="9525">
            <a:noFill/>
            <a:miter lim="800000"/>
            <a:headEnd/>
            <a:tailEnd/>
          </a:ln>
        </p:spPr>
      </p:pic>
      <p:pic>
        <p:nvPicPr>
          <p:cNvPr id="23584" name="Picture 21" descr="think"/>
          <p:cNvPicPr>
            <a:picLocks noChangeAspect="1" noChangeArrowheads="1"/>
          </p:cNvPicPr>
          <p:nvPr/>
        </p:nvPicPr>
        <p:blipFill>
          <a:blip r:embed="rId5"/>
          <a:srcRect/>
          <a:stretch>
            <a:fillRect/>
          </a:stretch>
        </p:blipFill>
        <p:spPr bwMode="auto">
          <a:xfrm>
            <a:off x="5486400" y="2936875"/>
            <a:ext cx="2819400" cy="1870075"/>
          </a:xfrm>
          <a:prstGeom prst="rect">
            <a:avLst/>
          </a:prstGeom>
          <a:noFill/>
          <a:ln w="9525">
            <a:noFill/>
            <a:miter lim="800000"/>
            <a:headEnd/>
            <a:tailEnd/>
          </a:ln>
        </p:spPr>
      </p:pic>
      <p:sp>
        <p:nvSpPr>
          <p:cNvPr id="14" name="Rectangle 3"/>
          <p:cNvSpPr>
            <a:spLocks noChangeArrowheads="1"/>
          </p:cNvSpPr>
          <p:nvPr/>
        </p:nvSpPr>
        <p:spPr bwMode="auto">
          <a:xfrm>
            <a:off x="506413" y="2995613"/>
            <a:ext cx="4972050" cy="2730500"/>
          </a:xfrm>
          <a:prstGeom prst="rect">
            <a:avLst/>
          </a:prstGeom>
          <a:noFill/>
          <a:ln w="9525" algn="ctr">
            <a:noFill/>
            <a:miter lim="800000"/>
            <a:headEnd/>
            <a:tailEnd/>
          </a:ln>
        </p:spPr>
        <p:txBody>
          <a:bodyPr/>
          <a:lstStyle/>
          <a:p>
            <a:pPr>
              <a:buClr>
                <a:srgbClr val="FF9900"/>
              </a:buClr>
            </a:pPr>
            <a:endParaRPr lang="en-US" sz="3200">
              <a:solidFill>
                <a:srgbClr val="432D01"/>
              </a:solidFill>
              <a:latin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nodePh="1">
                                  <p:stCondLst>
                                    <p:cond delay="0"/>
                                  </p:stCondLst>
                                  <p:endCondLst>
                                    <p:cond evt="begin" delay="0">
                                      <p:tn val="5"/>
                                    </p:cond>
                                  </p:end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Slide Number Placeholder 6"/>
          <p:cNvSpPr>
            <a:spLocks noGrp="1"/>
          </p:cNvSpPr>
          <p:nvPr>
            <p:ph type="sldNum" sz="quarter" idx="12"/>
          </p:nvPr>
        </p:nvSpPr>
        <p:spPr/>
        <p:txBody>
          <a:bodyPr/>
          <a:lstStyle/>
          <a:p>
            <a:fld id="{D5F34CD4-A8CB-4B7C-BC14-2B78FBDB0483}" type="slidenum">
              <a:rPr lang="en-US"/>
              <a:pPr/>
              <a:t>23</a:t>
            </a:fld>
            <a:endParaRPr lang="en-US"/>
          </a:p>
        </p:txBody>
      </p:sp>
      <p:sp>
        <p:nvSpPr>
          <p:cNvPr id="24598" name="Rectangle 22"/>
          <p:cNvSpPr>
            <a:spLocks noGrp="1" noChangeArrowheads="1"/>
          </p:cNvSpPr>
          <p:nvPr>
            <p:ph type="title"/>
          </p:nvPr>
        </p:nvSpPr>
        <p:spPr>
          <a:noFill/>
          <a:ln/>
        </p:spPr>
        <p:txBody>
          <a:bodyPr/>
          <a:lstStyle/>
          <a:p>
            <a:r>
              <a:rPr lang="ar-EG">
                <a:solidFill>
                  <a:srgbClr val="432D01"/>
                </a:solidFill>
              </a:rPr>
              <a:t>النزاع في مكان العمل: 6</a:t>
            </a:r>
            <a:endParaRPr lang="en-US">
              <a:solidFill>
                <a:srgbClr val="432D01"/>
              </a:solidFill>
            </a:endParaRPr>
          </a:p>
        </p:txBody>
      </p:sp>
      <p:sp>
        <p:nvSpPr>
          <p:cNvPr id="24603" name="Rectangle 3"/>
          <p:cNvSpPr>
            <a:spLocks noChangeArrowheads="1"/>
          </p:cNvSpPr>
          <p:nvPr/>
        </p:nvSpPr>
        <p:spPr bwMode="auto">
          <a:xfrm>
            <a:off x="990600" y="1676400"/>
            <a:ext cx="3810000" cy="609600"/>
          </a:xfrm>
          <a:prstGeom prst="rect">
            <a:avLst/>
          </a:prstGeom>
          <a:noFill/>
          <a:ln w="9525">
            <a:noFill/>
            <a:miter lim="800000"/>
            <a:headEnd/>
            <a:tailEnd/>
          </a:ln>
        </p:spPr>
        <p:txBody>
          <a:bodyPr/>
          <a:lstStyle/>
          <a:p>
            <a:pPr marL="342900" indent="-342900" algn="ctr">
              <a:lnSpc>
                <a:spcPct val="90000"/>
              </a:lnSpc>
            </a:pPr>
            <a:r>
              <a:rPr lang="ar-EG" sz="2000" b="1">
                <a:solidFill>
                  <a:srgbClr val="432D01"/>
                </a:solidFill>
                <a:latin typeface="Tahoma" pitchFamily="34" charset="0"/>
              </a:rPr>
              <a:t>يدعكما تتعاركان</a:t>
            </a:r>
            <a:endParaRPr lang="en-US" sz="2000" b="1">
              <a:solidFill>
                <a:srgbClr val="432D01"/>
              </a:solidFill>
              <a:latin typeface="Tahoma" pitchFamily="34" charset="0"/>
            </a:endParaRPr>
          </a:p>
        </p:txBody>
      </p:sp>
      <p:sp>
        <p:nvSpPr>
          <p:cNvPr id="24604" name="Text Box 4"/>
          <p:cNvSpPr txBox="1">
            <a:spLocks noChangeArrowheads="1"/>
          </p:cNvSpPr>
          <p:nvPr/>
        </p:nvSpPr>
        <p:spPr bwMode="auto">
          <a:xfrm>
            <a:off x="762000" y="2743200"/>
            <a:ext cx="1981200" cy="1314450"/>
          </a:xfrm>
          <a:prstGeom prst="rect">
            <a:avLst/>
          </a:prstGeom>
          <a:noFill/>
          <a:ln w="9525">
            <a:noFill/>
            <a:miter lim="800000"/>
            <a:headEnd/>
            <a:tailEnd/>
          </a:ln>
        </p:spPr>
        <p:txBody>
          <a:bodyPr>
            <a:spAutoFit/>
          </a:bodyPr>
          <a:lstStyle/>
          <a:p>
            <a:pPr algn="ctr" rtl="1">
              <a:spcBef>
                <a:spcPct val="0"/>
              </a:spcBef>
            </a:pPr>
            <a:r>
              <a:rPr lang="ar-EG" sz="1600" b="1">
                <a:solidFill>
                  <a:srgbClr val="432D01"/>
                </a:solidFill>
                <a:latin typeface="Tahoma" pitchFamily="34" charset="0"/>
              </a:rPr>
              <a:t>“لا أريدك أن تخبر أحدا من الذي أخبرك بالمعلومة، لكن هل عرفت أن مدير قطاعك لم يؤيد ترقيتك لدى </a:t>
            </a:r>
            <a:r>
              <a:rPr lang="en-US" sz="1600" b="1">
                <a:solidFill>
                  <a:srgbClr val="432D01"/>
                </a:solidFill>
                <a:latin typeface="Tahoma" pitchFamily="34" charset="0"/>
              </a:rPr>
              <a:t>DMT</a:t>
            </a:r>
            <a:r>
              <a:rPr lang="ar-EG" sz="1600" b="1">
                <a:solidFill>
                  <a:srgbClr val="432D01"/>
                </a:solidFill>
                <a:latin typeface="Tahoma" pitchFamily="34" charset="0"/>
              </a:rPr>
              <a:t>؟”</a:t>
            </a:r>
            <a:endParaRPr lang="en-US" sz="1600" b="1">
              <a:solidFill>
                <a:srgbClr val="432D01"/>
              </a:solidFill>
              <a:latin typeface="Tahoma" pitchFamily="34" charset="0"/>
            </a:endParaRPr>
          </a:p>
        </p:txBody>
      </p:sp>
      <p:sp>
        <p:nvSpPr>
          <p:cNvPr id="24605" name="Text Box 6"/>
          <p:cNvSpPr txBox="1">
            <a:spLocks noChangeArrowheads="1"/>
          </p:cNvSpPr>
          <p:nvPr/>
        </p:nvSpPr>
        <p:spPr bwMode="auto">
          <a:xfrm>
            <a:off x="4953000" y="1671638"/>
            <a:ext cx="3505200" cy="396875"/>
          </a:xfrm>
          <a:prstGeom prst="rect">
            <a:avLst/>
          </a:prstGeom>
          <a:noFill/>
          <a:ln w="9525">
            <a:noFill/>
            <a:miter lim="800000"/>
            <a:headEnd/>
            <a:tailEnd/>
          </a:ln>
        </p:spPr>
        <p:txBody>
          <a:bodyPr>
            <a:spAutoFit/>
          </a:bodyPr>
          <a:lstStyle/>
          <a:p>
            <a:pPr algn="r">
              <a:spcBef>
                <a:spcPct val="0"/>
              </a:spcBef>
            </a:pPr>
            <a:r>
              <a:rPr lang="ar-EG" sz="2000" b="1">
                <a:solidFill>
                  <a:srgbClr val="432D01"/>
                </a:solidFill>
                <a:latin typeface="Tahoma" pitchFamily="34" charset="0"/>
              </a:rPr>
              <a:t>فتنة</a:t>
            </a:r>
            <a:endParaRPr lang="en-US" sz="2000" b="1">
              <a:solidFill>
                <a:srgbClr val="432D01"/>
              </a:solidFill>
              <a:latin typeface="Tahoma" pitchFamily="34" charset="0"/>
            </a:endParaRPr>
          </a:p>
        </p:txBody>
      </p:sp>
      <p:sp>
        <p:nvSpPr>
          <p:cNvPr id="24606" name="Text Box 7"/>
          <p:cNvSpPr txBox="1">
            <a:spLocks noChangeArrowheads="1"/>
          </p:cNvSpPr>
          <p:nvPr/>
        </p:nvSpPr>
        <p:spPr bwMode="auto">
          <a:xfrm>
            <a:off x="4724400" y="4872038"/>
            <a:ext cx="1295400" cy="304800"/>
          </a:xfrm>
          <a:prstGeom prst="rect">
            <a:avLst/>
          </a:prstGeom>
          <a:noFill/>
          <a:ln w="9525">
            <a:noFill/>
            <a:miter lim="800000"/>
            <a:headEnd/>
            <a:tailEnd/>
          </a:ln>
        </p:spPr>
        <p:txBody>
          <a:bodyPr>
            <a:spAutoFit/>
          </a:bodyPr>
          <a:lstStyle/>
          <a:p>
            <a:pPr>
              <a:spcBef>
                <a:spcPct val="0"/>
              </a:spcBef>
            </a:pPr>
            <a:endParaRPr lang="en-US" sz="1400" b="1">
              <a:solidFill>
                <a:srgbClr val="432D01"/>
              </a:solidFill>
              <a:latin typeface="Tahoma" pitchFamily="34" charset="0"/>
            </a:endParaRPr>
          </a:p>
        </p:txBody>
      </p:sp>
      <p:sp>
        <p:nvSpPr>
          <p:cNvPr id="24607" name="Text Box 8"/>
          <p:cNvSpPr txBox="1">
            <a:spLocks noChangeArrowheads="1"/>
          </p:cNvSpPr>
          <p:nvPr/>
        </p:nvSpPr>
        <p:spPr bwMode="auto">
          <a:xfrm>
            <a:off x="1219200" y="4800600"/>
            <a:ext cx="2667000" cy="1190625"/>
          </a:xfrm>
          <a:prstGeom prst="rect">
            <a:avLst/>
          </a:prstGeom>
          <a:noFill/>
          <a:ln w="9525">
            <a:noFill/>
            <a:miter lim="800000"/>
            <a:headEnd/>
            <a:tailEnd/>
          </a:ln>
        </p:spPr>
        <p:txBody>
          <a:bodyPr>
            <a:spAutoFit/>
          </a:bodyPr>
          <a:lstStyle/>
          <a:p>
            <a:pPr algn="r" rtl="1">
              <a:spcBef>
                <a:spcPct val="0"/>
              </a:spcBef>
            </a:pPr>
            <a:r>
              <a:rPr lang="ar-EG" sz="1800" b="1">
                <a:solidFill>
                  <a:srgbClr val="432D01"/>
                </a:solidFill>
                <a:latin typeface="Tahoma" pitchFamily="34" charset="0"/>
              </a:rPr>
              <a:t>البوح بأشياء “في السر” غالبا ما يكون معاملة خفية. اللاعب لديه أهداف خفية، مما ينشط لديه حالة الطفل الماكر.</a:t>
            </a:r>
            <a:endParaRPr lang="en-US" sz="1800" b="1">
              <a:solidFill>
                <a:srgbClr val="432D01"/>
              </a:solidFill>
              <a:latin typeface="Tahoma" pitchFamily="34" charset="0"/>
            </a:endParaRPr>
          </a:p>
        </p:txBody>
      </p:sp>
      <p:sp>
        <p:nvSpPr>
          <p:cNvPr id="24608" name="Text Box 9"/>
          <p:cNvSpPr txBox="1">
            <a:spLocks noChangeArrowheads="1"/>
          </p:cNvSpPr>
          <p:nvPr/>
        </p:nvSpPr>
        <p:spPr bwMode="auto">
          <a:xfrm>
            <a:off x="4724400" y="2281238"/>
            <a:ext cx="3886200" cy="2014537"/>
          </a:xfrm>
          <a:prstGeom prst="rect">
            <a:avLst/>
          </a:prstGeom>
          <a:noFill/>
          <a:ln w="9525">
            <a:noFill/>
            <a:miter lim="800000"/>
            <a:headEnd/>
            <a:tailEnd/>
          </a:ln>
        </p:spPr>
        <p:txBody>
          <a:bodyPr>
            <a:spAutoFit/>
          </a:bodyPr>
          <a:lstStyle/>
          <a:p>
            <a:pPr algn="r" rtl="1">
              <a:spcBef>
                <a:spcPct val="0"/>
              </a:spcBef>
            </a:pPr>
            <a:r>
              <a:rPr lang="ar-EG" sz="1800" b="1">
                <a:solidFill>
                  <a:srgbClr val="432D01"/>
                </a:solidFill>
                <a:latin typeface="Tahoma" pitchFamily="34" charset="0"/>
              </a:rPr>
              <a:t>مدير القطاع:“هل رأيت أليكس هذا الصباح؟”</a:t>
            </a:r>
          </a:p>
          <a:p>
            <a:pPr algn="r" rtl="1">
              <a:spcBef>
                <a:spcPct val="0"/>
              </a:spcBef>
            </a:pPr>
            <a:endParaRPr lang="ar-EG" sz="1800" b="1">
              <a:solidFill>
                <a:srgbClr val="432D01"/>
              </a:solidFill>
              <a:latin typeface="Tahoma" pitchFamily="34" charset="0"/>
            </a:endParaRPr>
          </a:p>
          <a:p>
            <a:pPr algn="r" rtl="1">
              <a:spcBef>
                <a:spcPct val="0"/>
              </a:spcBef>
            </a:pPr>
            <a:r>
              <a:rPr lang="ar-EG" sz="1800" b="1">
                <a:solidFill>
                  <a:srgbClr val="432D01"/>
                </a:solidFill>
                <a:latin typeface="Tahoma" pitchFamily="34" charset="0"/>
              </a:rPr>
              <a:t>المرؤوس: “كلا، إنه لا يأتي أبدا مبكرا هكذا!”</a:t>
            </a:r>
          </a:p>
          <a:p>
            <a:pPr algn="r" rtl="1">
              <a:spcBef>
                <a:spcPct val="0"/>
              </a:spcBef>
            </a:pPr>
            <a:endParaRPr lang="ar-EG" sz="1800" b="1">
              <a:solidFill>
                <a:srgbClr val="432D01"/>
              </a:solidFill>
              <a:latin typeface="Tahoma" pitchFamily="34" charset="0"/>
            </a:endParaRPr>
          </a:p>
          <a:p>
            <a:pPr algn="r" rtl="1">
              <a:spcBef>
                <a:spcPct val="0"/>
              </a:spcBef>
            </a:pPr>
            <a:r>
              <a:rPr lang="ar-EG" sz="1800" b="1">
                <a:solidFill>
                  <a:srgbClr val="432D01"/>
                </a:solidFill>
                <a:latin typeface="Tahoma" pitchFamily="34" charset="0"/>
              </a:rPr>
              <a:t>موقف يستخدم لتطوير/تحويل علاقة “أنا على ما يرام، لكني لست واثقا بشأنك” إلى علاقة “أنا على ما يرام، هو ليس على ما يرام”.</a:t>
            </a:r>
            <a:endParaRPr lang="en-US" sz="1800" b="1">
              <a:solidFill>
                <a:srgbClr val="432D01"/>
              </a:solidFill>
              <a:latin typeface="Tahoma" pitchFamily="34" charset="0"/>
            </a:endParaRPr>
          </a:p>
        </p:txBody>
      </p:sp>
      <p:sp>
        <p:nvSpPr>
          <p:cNvPr id="24609" name="Text Box 10"/>
          <p:cNvSpPr txBox="1">
            <a:spLocks noChangeArrowheads="1"/>
          </p:cNvSpPr>
          <p:nvPr/>
        </p:nvSpPr>
        <p:spPr bwMode="auto">
          <a:xfrm>
            <a:off x="3200400" y="2082800"/>
            <a:ext cx="1447800" cy="581025"/>
          </a:xfrm>
          <a:prstGeom prst="rect">
            <a:avLst/>
          </a:prstGeom>
          <a:noFill/>
          <a:ln w="9525">
            <a:noFill/>
            <a:miter lim="800000"/>
            <a:headEnd/>
            <a:tailEnd/>
          </a:ln>
        </p:spPr>
        <p:txBody>
          <a:bodyPr>
            <a:spAutoFit/>
          </a:bodyPr>
          <a:lstStyle/>
          <a:p>
            <a:pPr algn="ctr" rtl="1">
              <a:spcBef>
                <a:spcPct val="0"/>
              </a:spcBef>
            </a:pPr>
            <a:r>
              <a:rPr lang="ar-EG" sz="1600" b="1">
                <a:solidFill>
                  <a:srgbClr val="432D01"/>
                </a:solidFill>
                <a:latin typeface="Tahoma" pitchFamily="34" charset="0"/>
              </a:rPr>
              <a:t>“هذا الـ.. كذا وكذا عديم الفائدة!!”</a:t>
            </a:r>
            <a:endParaRPr lang="en-US" sz="1600" b="1">
              <a:solidFill>
                <a:srgbClr val="432D01"/>
              </a:solidFill>
              <a:latin typeface="Tahoma" pitchFamily="34" charset="0"/>
            </a:endParaRPr>
          </a:p>
        </p:txBody>
      </p:sp>
      <p:sp>
        <p:nvSpPr>
          <p:cNvPr id="24610" name="Text Box 13"/>
          <p:cNvSpPr txBox="1">
            <a:spLocks noChangeArrowheads="1"/>
          </p:cNvSpPr>
          <p:nvPr/>
        </p:nvSpPr>
        <p:spPr bwMode="auto">
          <a:xfrm>
            <a:off x="7315200" y="4414838"/>
            <a:ext cx="1447800" cy="274637"/>
          </a:xfrm>
          <a:prstGeom prst="rect">
            <a:avLst/>
          </a:prstGeom>
          <a:noFill/>
          <a:ln w="9525">
            <a:noFill/>
            <a:miter lim="800000"/>
            <a:headEnd/>
            <a:tailEnd/>
          </a:ln>
        </p:spPr>
        <p:txBody>
          <a:bodyPr>
            <a:spAutoFit/>
          </a:bodyPr>
          <a:lstStyle/>
          <a:p>
            <a:pPr algn="ctr">
              <a:spcBef>
                <a:spcPct val="0"/>
              </a:spcBef>
            </a:pPr>
            <a:endParaRPr lang="en-US" sz="1200" b="1">
              <a:solidFill>
                <a:srgbClr val="432D01"/>
              </a:solidFill>
              <a:latin typeface="Tahoma" pitchFamily="34" charset="0"/>
            </a:endParaRPr>
          </a:p>
        </p:txBody>
      </p:sp>
      <p:pic>
        <p:nvPicPr>
          <p:cNvPr id="24611" name="Picture 24" descr="tired"/>
          <p:cNvPicPr>
            <a:picLocks noChangeAspect="1" noChangeArrowheads="1"/>
          </p:cNvPicPr>
          <p:nvPr/>
        </p:nvPicPr>
        <p:blipFill>
          <a:blip r:embed="rId3"/>
          <a:srcRect/>
          <a:stretch>
            <a:fillRect/>
          </a:stretch>
        </p:blipFill>
        <p:spPr bwMode="auto">
          <a:xfrm>
            <a:off x="2743200" y="3124200"/>
            <a:ext cx="1652588" cy="1092200"/>
          </a:xfrm>
          <a:prstGeom prst="rect">
            <a:avLst/>
          </a:prstGeom>
          <a:noFill/>
          <a:ln w="9525">
            <a:noFill/>
            <a:miter lim="800000"/>
            <a:headEnd/>
            <a:tailEnd/>
          </a:ln>
        </p:spPr>
      </p:pic>
      <p:pic>
        <p:nvPicPr>
          <p:cNvPr id="24612" name="Picture 25" descr="100"/>
          <p:cNvPicPr>
            <a:picLocks noChangeAspect="1" noChangeArrowheads="1"/>
          </p:cNvPicPr>
          <p:nvPr/>
        </p:nvPicPr>
        <p:blipFill>
          <a:blip r:embed="rId4"/>
          <a:srcRect/>
          <a:stretch>
            <a:fillRect/>
          </a:stretch>
        </p:blipFill>
        <p:spPr bwMode="auto">
          <a:xfrm>
            <a:off x="6553200" y="4572000"/>
            <a:ext cx="1905000" cy="1428750"/>
          </a:xfrm>
          <a:prstGeom prst="rect">
            <a:avLst/>
          </a:prstGeom>
          <a:noFill/>
          <a:ln w="9525">
            <a:noFill/>
            <a:miter lim="800000"/>
            <a:headEnd/>
            <a:tailEnd/>
          </a:ln>
        </p:spPr>
      </p:pic>
      <p:sp>
        <p:nvSpPr>
          <p:cNvPr id="15" name="Rectangle 3"/>
          <p:cNvSpPr>
            <a:spLocks noChangeArrowheads="1"/>
          </p:cNvSpPr>
          <p:nvPr/>
        </p:nvSpPr>
        <p:spPr bwMode="auto">
          <a:xfrm>
            <a:off x="506413" y="2954338"/>
            <a:ext cx="4972050" cy="2730500"/>
          </a:xfrm>
          <a:prstGeom prst="rect">
            <a:avLst/>
          </a:prstGeom>
          <a:noFill/>
          <a:ln w="9525" algn="ctr">
            <a:noFill/>
            <a:miter lim="800000"/>
            <a:headEnd/>
            <a:tailEnd/>
          </a:ln>
        </p:spPr>
        <p:txBody>
          <a:bodyPr/>
          <a:lstStyle/>
          <a:p>
            <a:pPr>
              <a:buClr>
                <a:srgbClr val="FF9900"/>
              </a:buClr>
            </a:pPr>
            <a:endParaRPr lang="en-US" sz="3200">
              <a:solidFill>
                <a:srgbClr val="432D01"/>
              </a:solidFill>
              <a:latin typeface="Arial" pitchFamily="34" charset="0"/>
            </a:endParaRPr>
          </a:p>
        </p:txBody>
      </p:sp>
      <p:sp>
        <p:nvSpPr>
          <p:cNvPr id="24615" name="Line 20"/>
          <p:cNvSpPr>
            <a:spLocks noChangeShapeType="1"/>
          </p:cNvSpPr>
          <p:nvPr/>
        </p:nvSpPr>
        <p:spPr bwMode="auto">
          <a:xfrm>
            <a:off x="4648200" y="1828800"/>
            <a:ext cx="0" cy="4648200"/>
          </a:xfrm>
          <a:prstGeom prst="line">
            <a:avLst/>
          </a:prstGeom>
          <a:noFill/>
          <a:ln w="9525">
            <a:solidFill>
              <a:schemeClr val="tx1"/>
            </a:solidFill>
            <a:round/>
            <a:headEnd/>
            <a:tailEnd/>
          </a:ln>
        </p:spPr>
        <p:txBody>
          <a:bodyP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nodePh="1">
                                  <p:stCondLst>
                                    <p:cond delay="0"/>
                                  </p:stCondLst>
                                  <p:endCondLst>
                                    <p:cond evt="begin" delay="0">
                                      <p:tn val="5"/>
                                    </p:cond>
                                  </p:end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Slide Number Placeholder 4"/>
          <p:cNvSpPr>
            <a:spLocks noGrp="1"/>
          </p:cNvSpPr>
          <p:nvPr>
            <p:ph type="sldNum" sz="quarter" idx="12"/>
          </p:nvPr>
        </p:nvSpPr>
        <p:spPr/>
        <p:txBody>
          <a:bodyPr/>
          <a:lstStyle/>
          <a:p>
            <a:fld id="{82149B5D-30F6-4B2D-891D-9989BC35F19F}" type="slidenum">
              <a:rPr lang="en-US"/>
              <a:pPr/>
              <a:t>24</a:t>
            </a:fld>
            <a:endParaRPr lang="en-US"/>
          </a:p>
        </p:txBody>
      </p:sp>
      <p:sp>
        <p:nvSpPr>
          <p:cNvPr id="32770" name="Rectangle 2"/>
          <p:cNvSpPr>
            <a:spLocks noGrp="1" noChangeArrowheads="1"/>
          </p:cNvSpPr>
          <p:nvPr>
            <p:ph type="title"/>
          </p:nvPr>
        </p:nvSpPr>
        <p:spPr>
          <a:xfrm>
            <a:off x="1066800" y="1062038"/>
            <a:ext cx="7772400" cy="461962"/>
          </a:xfrm>
        </p:spPr>
        <p:txBody>
          <a:bodyPr/>
          <a:lstStyle/>
          <a:p>
            <a:r>
              <a:rPr lang="en-US" sz="2800"/>
              <a:t>                         </a:t>
            </a:r>
          </a:p>
        </p:txBody>
      </p:sp>
      <p:sp>
        <p:nvSpPr>
          <p:cNvPr id="32783" name="Line 15"/>
          <p:cNvSpPr>
            <a:spLocks noChangeShapeType="1"/>
          </p:cNvSpPr>
          <p:nvPr/>
        </p:nvSpPr>
        <p:spPr bwMode="auto">
          <a:xfrm>
            <a:off x="4495800" y="1905000"/>
            <a:ext cx="0" cy="4648200"/>
          </a:xfrm>
          <a:prstGeom prst="line">
            <a:avLst/>
          </a:prstGeom>
          <a:noFill/>
          <a:ln w="9525">
            <a:solidFill>
              <a:schemeClr val="tx1"/>
            </a:solidFill>
            <a:round/>
            <a:headEnd/>
            <a:tailEnd/>
          </a:ln>
          <a:effectLst/>
        </p:spPr>
        <p:txBody>
          <a:bodyPr/>
          <a:lstStyle/>
          <a:p>
            <a:endParaRPr lang="en-US"/>
          </a:p>
        </p:txBody>
      </p:sp>
      <p:sp>
        <p:nvSpPr>
          <p:cNvPr id="32785" name="Rectangle 17"/>
          <p:cNvSpPr>
            <a:spLocks noChangeArrowheads="1"/>
          </p:cNvSpPr>
          <p:nvPr/>
        </p:nvSpPr>
        <p:spPr bwMode="auto">
          <a:xfrm>
            <a:off x="1066800" y="381000"/>
            <a:ext cx="7772400" cy="1143000"/>
          </a:xfrm>
          <a:prstGeom prst="rect">
            <a:avLst/>
          </a:prstGeom>
          <a:noFill/>
          <a:ln w="9525">
            <a:noFill/>
            <a:miter lim="800000"/>
            <a:headEnd/>
            <a:tailEnd/>
          </a:ln>
          <a:effectLst/>
        </p:spPr>
        <p:txBody>
          <a:bodyPr anchor="b"/>
          <a:lstStyle/>
          <a:p>
            <a:pPr algn="ctr">
              <a:spcBef>
                <a:spcPct val="0"/>
              </a:spcBef>
            </a:pPr>
            <a:r>
              <a:rPr lang="ar-SA" sz="4000" b="1">
                <a:solidFill>
                  <a:schemeClr val="tx2"/>
                </a:solidFill>
                <a:latin typeface="Tahoma" pitchFamily="34" charset="0"/>
              </a:rPr>
              <a:t>النزاع في مكان العمل: 7</a:t>
            </a:r>
            <a:endParaRPr lang="en-US" sz="4000" b="1">
              <a:solidFill>
                <a:schemeClr val="tx2"/>
              </a:solidFill>
              <a:latin typeface="Tahoma" pitchFamily="34" charset="0"/>
            </a:endParaRPr>
          </a:p>
        </p:txBody>
      </p:sp>
      <p:sp>
        <p:nvSpPr>
          <p:cNvPr id="32772" name="Rectangle 4"/>
          <p:cNvSpPr>
            <a:spLocks noChangeArrowheads="1"/>
          </p:cNvSpPr>
          <p:nvPr/>
        </p:nvSpPr>
        <p:spPr bwMode="auto">
          <a:xfrm>
            <a:off x="990600" y="1676400"/>
            <a:ext cx="2362200" cy="609600"/>
          </a:xfrm>
          <a:prstGeom prst="rect">
            <a:avLst/>
          </a:prstGeom>
          <a:noFill/>
          <a:ln w="9525">
            <a:noFill/>
            <a:miter lim="800000"/>
            <a:headEnd/>
            <a:tailEnd/>
          </a:ln>
          <a:effectLst/>
        </p:spPr>
        <p:txBody>
          <a:bodyPr/>
          <a:lstStyle/>
          <a:p>
            <a:pPr marL="342900" indent="-342900" algn="ctr"/>
            <a:r>
              <a:rPr lang="ar-EG" sz="2000" b="1">
                <a:solidFill>
                  <a:srgbClr val="432D01"/>
                </a:solidFill>
                <a:latin typeface="Tahoma" pitchFamily="34" charset="0"/>
              </a:rPr>
              <a:t>حاضر سيدي...</a:t>
            </a:r>
            <a:endParaRPr lang="en-US" sz="2000" b="1">
              <a:solidFill>
                <a:srgbClr val="432D01"/>
              </a:solidFill>
              <a:latin typeface="Tahoma" pitchFamily="34" charset="0"/>
            </a:endParaRPr>
          </a:p>
          <a:p>
            <a:pPr marL="342900" indent="-342900" algn="ctr">
              <a:buFontTx/>
              <a:buChar char="•"/>
            </a:pPr>
            <a:endParaRPr lang="en-US" sz="2000" b="1">
              <a:solidFill>
                <a:srgbClr val="432D01"/>
              </a:solidFill>
              <a:effectLst>
                <a:outerShdw blurRad="38100" dist="38100" dir="2700000" algn="tl">
                  <a:srgbClr val="000000"/>
                </a:outerShdw>
              </a:effectLst>
              <a:latin typeface="Tahoma" pitchFamily="34" charset="0"/>
            </a:endParaRPr>
          </a:p>
        </p:txBody>
      </p:sp>
      <p:sp>
        <p:nvSpPr>
          <p:cNvPr id="32801" name="Text Box 5"/>
          <p:cNvSpPr txBox="1">
            <a:spLocks noChangeArrowheads="1"/>
          </p:cNvSpPr>
          <p:nvPr/>
        </p:nvSpPr>
        <p:spPr bwMode="auto">
          <a:xfrm>
            <a:off x="1066800" y="2209800"/>
            <a:ext cx="1981200" cy="581025"/>
          </a:xfrm>
          <a:prstGeom prst="rect">
            <a:avLst/>
          </a:prstGeom>
          <a:noFill/>
          <a:ln w="9525">
            <a:noFill/>
            <a:miter lim="800000"/>
            <a:headEnd/>
            <a:tailEnd/>
          </a:ln>
        </p:spPr>
        <p:txBody>
          <a:bodyPr>
            <a:spAutoFit/>
          </a:bodyPr>
          <a:lstStyle/>
          <a:p>
            <a:pPr algn="ctr" rtl="1">
              <a:spcBef>
                <a:spcPct val="0"/>
              </a:spcBef>
            </a:pPr>
            <a:r>
              <a:rPr lang="ar-EG" sz="1600" b="1">
                <a:solidFill>
                  <a:srgbClr val="432D01"/>
                </a:solidFill>
                <a:latin typeface="Tahoma" pitchFamily="34" charset="0"/>
              </a:rPr>
              <a:t>“أعتقد أن تلك العملية يجب أن تكون ثنائية الشرائح..”</a:t>
            </a:r>
            <a:endParaRPr lang="en-US" sz="1600" b="1">
              <a:solidFill>
                <a:srgbClr val="432D01"/>
              </a:solidFill>
              <a:latin typeface="Tahoma" pitchFamily="34" charset="0"/>
            </a:endParaRPr>
          </a:p>
        </p:txBody>
      </p:sp>
      <p:sp>
        <p:nvSpPr>
          <p:cNvPr id="32802" name="Text Box 7"/>
          <p:cNvSpPr txBox="1">
            <a:spLocks noChangeArrowheads="1"/>
          </p:cNvSpPr>
          <p:nvPr/>
        </p:nvSpPr>
        <p:spPr bwMode="auto">
          <a:xfrm>
            <a:off x="4724400" y="2195513"/>
            <a:ext cx="3962400" cy="641350"/>
          </a:xfrm>
          <a:prstGeom prst="rect">
            <a:avLst/>
          </a:prstGeom>
          <a:noFill/>
          <a:ln w="9525">
            <a:noFill/>
            <a:miter lim="800000"/>
            <a:headEnd/>
            <a:tailEnd/>
          </a:ln>
        </p:spPr>
        <p:txBody>
          <a:bodyPr>
            <a:spAutoFit/>
          </a:bodyPr>
          <a:lstStyle/>
          <a:p>
            <a:pPr algn="ctr">
              <a:spcBef>
                <a:spcPct val="0"/>
              </a:spcBef>
            </a:pPr>
            <a:endParaRPr lang="en-US" sz="1800" b="1">
              <a:solidFill>
                <a:srgbClr val="432D01"/>
              </a:solidFill>
              <a:latin typeface="Tahoma" pitchFamily="34" charset="0"/>
            </a:endParaRPr>
          </a:p>
          <a:p>
            <a:pPr algn="ctr" rtl="1">
              <a:spcBef>
                <a:spcPct val="0"/>
              </a:spcBef>
            </a:pPr>
            <a:r>
              <a:rPr lang="ar-EG" sz="1800" b="1">
                <a:solidFill>
                  <a:srgbClr val="432D01"/>
                </a:solidFill>
                <a:latin typeface="Tahoma" pitchFamily="34" charset="0"/>
              </a:rPr>
              <a:t>“أنا الـ </a:t>
            </a:r>
            <a:r>
              <a:rPr lang="en-US" sz="1800" b="1">
                <a:solidFill>
                  <a:srgbClr val="432D01"/>
                </a:solidFill>
                <a:latin typeface="Tahoma" pitchFamily="34" charset="0"/>
              </a:rPr>
              <a:t>PTL</a:t>
            </a:r>
            <a:r>
              <a:rPr lang="ar-EG" sz="1800" b="1">
                <a:solidFill>
                  <a:srgbClr val="432D01"/>
                </a:solidFill>
                <a:latin typeface="Tahoma" pitchFamily="34" charset="0"/>
              </a:rPr>
              <a:t> والأحسن لك أن تتذكر ذلك يا سيد”</a:t>
            </a:r>
            <a:endParaRPr lang="en-US" sz="1000" b="1">
              <a:solidFill>
                <a:srgbClr val="432D01"/>
              </a:solidFill>
              <a:latin typeface="Tahoma" pitchFamily="34" charset="0"/>
            </a:endParaRPr>
          </a:p>
        </p:txBody>
      </p:sp>
      <p:sp>
        <p:nvSpPr>
          <p:cNvPr id="32803" name="Text Box 8"/>
          <p:cNvSpPr txBox="1">
            <a:spLocks noChangeArrowheads="1"/>
          </p:cNvSpPr>
          <p:nvPr/>
        </p:nvSpPr>
        <p:spPr bwMode="auto">
          <a:xfrm>
            <a:off x="5853113" y="1690688"/>
            <a:ext cx="3124200" cy="457200"/>
          </a:xfrm>
          <a:prstGeom prst="rect">
            <a:avLst/>
          </a:prstGeom>
          <a:noFill/>
          <a:ln w="9525">
            <a:noFill/>
            <a:miter lim="800000"/>
            <a:headEnd/>
            <a:tailEnd/>
          </a:ln>
        </p:spPr>
        <p:txBody>
          <a:bodyPr>
            <a:spAutoFit/>
          </a:bodyPr>
          <a:lstStyle/>
          <a:p>
            <a:pPr algn="ctr">
              <a:spcBef>
                <a:spcPct val="0"/>
              </a:spcBef>
            </a:pPr>
            <a:r>
              <a:rPr lang="ar-EG" b="1">
                <a:solidFill>
                  <a:srgbClr val="432D01"/>
                </a:solidFill>
                <a:latin typeface="Tahoma" pitchFamily="34" charset="0"/>
              </a:rPr>
              <a:t>هل تعرف مع من تتكلم؟</a:t>
            </a:r>
            <a:endParaRPr lang="en-US" b="1">
              <a:solidFill>
                <a:srgbClr val="432D01"/>
              </a:solidFill>
              <a:latin typeface="Tahoma" pitchFamily="34" charset="0"/>
            </a:endParaRPr>
          </a:p>
        </p:txBody>
      </p:sp>
      <p:sp>
        <p:nvSpPr>
          <p:cNvPr id="32804" name="Text Box 9"/>
          <p:cNvSpPr txBox="1">
            <a:spLocks noChangeArrowheads="1"/>
          </p:cNvSpPr>
          <p:nvPr/>
        </p:nvSpPr>
        <p:spPr bwMode="auto">
          <a:xfrm>
            <a:off x="4800600" y="5289550"/>
            <a:ext cx="3886200" cy="915988"/>
          </a:xfrm>
          <a:prstGeom prst="rect">
            <a:avLst/>
          </a:prstGeom>
          <a:noFill/>
          <a:ln w="9525">
            <a:noFill/>
            <a:miter lim="800000"/>
            <a:headEnd/>
            <a:tailEnd/>
          </a:ln>
        </p:spPr>
        <p:txBody>
          <a:bodyPr>
            <a:spAutoFit/>
          </a:bodyPr>
          <a:lstStyle/>
          <a:p>
            <a:pPr algn="r" rtl="1">
              <a:spcBef>
                <a:spcPct val="0"/>
              </a:spcBef>
            </a:pPr>
            <a:r>
              <a:rPr lang="ar-EG" sz="1800" b="1">
                <a:solidFill>
                  <a:srgbClr val="432D01"/>
                </a:solidFill>
                <a:latin typeface="Tahoma" pitchFamily="34" charset="0"/>
              </a:rPr>
              <a:t>شخص يريد فجأة أن يتعامل بالألقاب وبشكل رسمي.</a:t>
            </a:r>
          </a:p>
          <a:p>
            <a:pPr algn="r" rtl="1">
              <a:spcBef>
                <a:spcPct val="0"/>
              </a:spcBef>
            </a:pPr>
            <a:r>
              <a:rPr lang="ar-EG" sz="1800" b="1">
                <a:solidFill>
                  <a:srgbClr val="432D01"/>
                </a:solidFill>
                <a:latin typeface="Tahoma" pitchFamily="34" charset="0"/>
              </a:rPr>
              <a:t>قد يكون متقمصا دور الوالد الناقد.</a:t>
            </a:r>
            <a:endParaRPr lang="en-US" sz="1800" b="1">
              <a:solidFill>
                <a:srgbClr val="432D01"/>
              </a:solidFill>
              <a:latin typeface="Tahoma" pitchFamily="34" charset="0"/>
            </a:endParaRPr>
          </a:p>
        </p:txBody>
      </p:sp>
      <p:sp>
        <p:nvSpPr>
          <p:cNvPr id="32805" name="Text Box 10"/>
          <p:cNvSpPr txBox="1">
            <a:spLocks noChangeArrowheads="1"/>
          </p:cNvSpPr>
          <p:nvPr/>
        </p:nvSpPr>
        <p:spPr bwMode="auto">
          <a:xfrm>
            <a:off x="1143000" y="5297488"/>
            <a:ext cx="3276600" cy="641350"/>
          </a:xfrm>
          <a:prstGeom prst="rect">
            <a:avLst/>
          </a:prstGeom>
          <a:noFill/>
          <a:ln w="9525">
            <a:noFill/>
            <a:miter lim="800000"/>
            <a:headEnd/>
            <a:tailEnd/>
          </a:ln>
        </p:spPr>
        <p:txBody>
          <a:bodyPr>
            <a:spAutoFit/>
          </a:bodyPr>
          <a:lstStyle/>
          <a:p>
            <a:pPr algn="r" rtl="1">
              <a:spcBef>
                <a:spcPct val="0"/>
              </a:spcBef>
            </a:pPr>
            <a:r>
              <a:rPr lang="ar-EG" sz="1800" b="1">
                <a:solidFill>
                  <a:srgbClr val="432D01"/>
                </a:solidFill>
                <a:latin typeface="Tahoma" pitchFamily="34" charset="0"/>
              </a:rPr>
              <a:t>علاقة مكملة بين حالات ذات والد وطفل.</a:t>
            </a:r>
          </a:p>
          <a:p>
            <a:pPr algn="r" rtl="1">
              <a:spcBef>
                <a:spcPct val="0"/>
              </a:spcBef>
            </a:pPr>
            <a:r>
              <a:rPr lang="ar-EG" sz="1800" b="1">
                <a:solidFill>
                  <a:srgbClr val="432D01"/>
                </a:solidFill>
                <a:latin typeface="Tahoma" pitchFamily="34" charset="0"/>
              </a:rPr>
              <a:t>شائعة في تنظيمات اللجان.</a:t>
            </a:r>
            <a:endParaRPr lang="en-US" sz="1800" b="1">
              <a:solidFill>
                <a:srgbClr val="432D01"/>
              </a:solidFill>
              <a:latin typeface="Tahoma" pitchFamily="34" charset="0"/>
            </a:endParaRPr>
          </a:p>
        </p:txBody>
      </p:sp>
      <p:sp>
        <p:nvSpPr>
          <p:cNvPr id="32806" name="Text Box 11"/>
          <p:cNvSpPr txBox="1">
            <a:spLocks noChangeArrowheads="1"/>
          </p:cNvSpPr>
          <p:nvPr/>
        </p:nvSpPr>
        <p:spPr bwMode="auto">
          <a:xfrm>
            <a:off x="2667000" y="3095625"/>
            <a:ext cx="1600200" cy="1069975"/>
          </a:xfrm>
          <a:prstGeom prst="rect">
            <a:avLst/>
          </a:prstGeom>
          <a:noFill/>
          <a:ln w="9525">
            <a:noFill/>
            <a:miter lim="800000"/>
            <a:headEnd/>
            <a:tailEnd/>
          </a:ln>
        </p:spPr>
        <p:txBody>
          <a:bodyPr>
            <a:spAutoFit/>
          </a:bodyPr>
          <a:lstStyle/>
          <a:p>
            <a:pPr algn="ctr" rtl="1">
              <a:spcBef>
                <a:spcPct val="0"/>
              </a:spcBef>
            </a:pPr>
            <a:r>
              <a:rPr lang="ar-EG" sz="1600" b="1">
                <a:solidFill>
                  <a:srgbClr val="432D01"/>
                </a:solidFill>
                <a:latin typeface="Tahoma" pitchFamily="34" charset="0"/>
              </a:rPr>
              <a:t>“طبعا، يا لها من فكرة رائعة. أتساءل لم لم أفكر فيها بنفسي!”</a:t>
            </a:r>
            <a:endParaRPr lang="en-US" sz="1600" b="1">
              <a:solidFill>
                <a:srgbClr val="432D01"/>
              </a:solidFill>
              <a:latin typeface="Tahoma" pitchFamily="34" charset="0"/>
            </a:endParaRPr>
          </a:p>
        </p:txBody>
      </p:sp>
      <p:pic>
        <p:nvPicPr>
          <p:cNvPr id="32807" name="Picture 18" descr="happy_rental_office"/>
          <p:cNvPicPr>
            <a:picLocks noChangeAspect="1" noChangeArrowheads="1"/>
          </p:cNvPicPr>
          <p:nvPr/>
        </p:nvPicPr>
        <p:blipFill>
          <a:blip r:embed="rId3"/>
          <a:srcRect/>
          <a:stretch>
            <a:fillRect/>
          </a:stretch>
        </p:blipFill>
        <p:spPr bwMode="auto">
          <a:xfrm>
            <a:off x="762000" y="3124200"/>
            <a:ext cx="1905000" cy="1800225"/>
          </a:xfrm>
          <a:prstGeom prst="rect">
            <a:avLst/>
          </a:prstGeom>
          <a:noFill/>
          <a:ln w="9525">
            <a:noFill/>
            <a:miter lim="800000"/>
            <a:headEnd/>
            <a:tailEnd/>
          </a:ln>
        </p:spPr>
      </p:pic>
      <p:pic>
        <p:nvPicPr>
          <p:cNvPr id="32808" name="Picture 19" descr="37128a"/>
          <p:cNvPicPr>
            <a:picLocks noChangeAspect="1" noChangeArrowheads="1"/>
          </p:cNvPicPr>
          <p:nvPr/>
        </p:nvPicPr>
        <p:blipFill>
          <a:blip r:embed="rId4"/>
          <a:srcRect/>
          <a:stretch>
            <a:fillRect/>
          </a:stretch>
        </p:blipFill>
        <p:spPr bwMode="auto">
          <a:xfrm>
            <a:off x="6781800" y="3124200"/>
            <a:ext cx="1276350" cy="1828800"/>
          </a:xfrm>
          <a:prstGeom prst="rect">
            <a:avLst/>
          </a:prstGeom>
          <a:noFill/>
          <a:ln w="9525">
            <a:noFill/>
            <a:miter lim="800000"/>
            <a:headEnd/>
            <a:tailEnd/>
          </a:ln>
        </p:spPr>
      </p:pic>
      <p:sp>
        <p:nvSpPr>
          <p:cNvPr id="15" name="Rectangle 3"/>
          <p:cNvSpPr>
            <a:spLocks noChangeArrowheads="1"/>
          </p:cNvSpPr>
          <p:nvPr/>
        </p:nvSpPr>
        <p:spPr bwMode="auto">
          <a:xfrm>
            <a:off x="506413" y="2954338"/>
            <a:ext cx="4972050" cy="2730500"/>
          </a:xfrm>
          <a:prstGeom prst="rect">
            <a:avLst/>
          </a:prstGeom>
          <a:noFill/>
          <a:ln w="9525" algn="ctr">
            <a:noFill/>
            <a:miter lim="800000"/>
            <a:headEnd/>
            <a:tailEnd/>
          </a:ln>
        </p:spPr>
        <p:txBody>
          <a:bodyPr/>
          <a:lstStyle/>
          <a:p>
            <a:pPr>
              <a:buClr>
                <a:srgbClr val="FF9900"/>
              </a:buClr>
            </a:pPr>
            <a:endParaRPr lang="en-US" sz="3200">
              <a:solidFill>
                <a:srgbClr val="432D01"/>
              </a:solidFill>
              <a:latin typeface="Arial" pitchFamily="34" charset="0"/>
            </a:endParaRPr>
          </a:p>
        </p:txBody>
      </p:sp>
      <p:sp>
        <p:nvSpPr>
          <p:cNvPr id="20" name="Rectangle 3"/>
          <p:cNvSpPr>
            <a:spLocks noChangeArrowheads="1"/>
          </p:cNvSpPr>
          <p:nvPr/>
        </p:nvSpPr>
        <p:spPr bwMode="auto">
          <a:xfrm>
            <a:off x="412750" y="1495425"/>
            <a:ext cx="4972050" cy="1189038"/>
          </a:xfrm>
          <a:prstGeom prst="rect">
            <a:avLst/>
          </a:prstGeom>
          <a:noFill/>
          <a:ln w="9525" algn="ctr">
            <a:noFill/>
            <a:miter lim="800000"/>
            <a:headEnd/>
            <a:tailEnd/>
          </a:ln>
        </p:spPr>
        <p:txBody>
          <a:bodyPr/>
          <a:lstStyle/>
          <a:p>
            <a:pPr>
              <a:buClr>
                <a:srgbClr val="FF9900"/>
              </a:buClr>
            </a:pPr>
            <a:endParaRPr lang="en-US" sz="3200">
              <a:solidFill>
                <a:srgbClr val="432D01"/>
              </a:solidFill>
              <a:latin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nodePh="1">
                                  <p:stCondLst>
                                    <p:cond delay="0"/>
                                  </p:stCondLst>
                                  <p:endCondLst>
                                    <p:cond evt="begin" delay="0">
                                      <p:tn val="5"/>
                                    </p:cond>
                                  </p:end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childTnLst>
                          </p:cTn>
                        </p:par>
                        <p:par>
                          <p:cTn id="8" fill="hold">
                            <p:stCondLst>
                              <p:cond delay="500"/>
                            </p:stCondLst>
                            <p:childTnLst>
                              <p:par>
                                <p:cTn id="9" presetID="10" presetClass="entr" presetSubtype="0" fill="hold" grpId="0" nodeType="afterEffect" nodePh="1">
                                  <p:stCondLst>
                                    <p:cond delay="0"/>
                                  </p:stCondLst>
                                  <p:endCondLst>
                                    <p:cond evt="begin" delay="0">
                                      <p:tn val="9"/>
                                    </p:cond>
                                  </p:endCondLst>
                                  <p:childTnLst>
                                    <p:set>
                                      <p:cBhvr>
                                        <p:cTn id="10" dur="1" fill="hold">
                                          <p:stCondLst>
                                            <p:cond delay="0"/>
                                          </p:stCondLst>
                                        </p:cTn>
                                        <p:tgtEl>
                                          <p:spTgt spid="20"/>
                                        </p:tgtEl>
                                        <p:attrNameLst>
                                          <p:attrName>style.visibility</p:attrName>
                                        </p:attrNameLst>
                                      </p:cBhvr>
                                      <p:to>
                                        <p:strVal val="visible"/>
                                      </p:to>
                                    </p:set>
                                    <p:animEffect transition="in" filter="fade">
                                      <p:cBhvr>
                                        <p:cTn id="1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20"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Slide Number Placeholder 6"/>
          <p:cNvSpPr>
            <a:spLocks noGrp="1"/>
          </p:cNvSpPr>
          <p:nvPr>
            <p:ph type="sldNum" sz="quarter" idx="12"/>
          </p:nvPr>
        </p:nvSpPr>
        <p:spPr/>
        <p:txBody>
          <a:bodyPr/>
          <a:lstStyle/>
          <a:p>
            <a:fld id="{111AE36E-A20A-459B-9D38-AD38577DA4C9}" type="slidenum">
              <a:rPr lang="en-US"/>
              <a:pPr/>
              <a:t>25</a:t>
            </a:fld>
            <a:endParaRPr lang="en-US"/>
          </a:p>
        </p:txBody>
      </p:sp>
      <p:sp>
        <p:nvSpPr>
          <p:cNvPr id="21524" name="Rectangle 20"/>
          <p:cNvSpPr>
            <a:spLocks noGrp="1" noChangeArrowheads="1"/>
          </p:cNvSpPr>
          <p:nvPr>
            <p:ph type="title"/>
          </p:nvPr>
        </p:nvSpPr>
        <p:spPr>
          <a:noFill/>
          <a:ln/>
        </p:spPr>
        <p:txBody>
          <a:bodyPr/>
          <a:lstStyle/>
          <a:p>
            <a:r>
              <a:rPr lang="ar-SA"/>
              <a:t>النزاع في مكان العمل: 8</a:t>
            </a:r>
            <a:endParaRPr lang="en-US"/>
          </a:p>
        </p:txBody>
      </p:sp>
      <p:sp>
        <p:nvSpPr>
          <p:cNvPr id="21529" name="Rectangle 3"/>
          <p:cNvSpPr>
            <a:spLocks noChangeArrowheads="1"/>
          </p:cNvSpPr>
          <p:nvPr/>
        </p:nvSpPr>
        <p:spPr bwMode="auto">
          <a:xfrm>
            <a:off x="990600" y="1752600"/>
            <a:ext cx="2895600" cy="609600"/>
          </a:xfrm>
          <a:prstGeom prst="rect">
            <a:avLst/>
          </a:prstGeom>
          <a:noFill/>
          <a:ln w="9525">
            <a:noFill/>
            <a:miter lim="800000"/>
            <a:headEnd/>
            <a:tailEnd/>
          </a:ln>
        </p:spPr>
        <p:txBody>
          <a:bodyPr/>
          <a:lstStyle/>
          <a:p>
            <a:pPr marL="342900" indent="-342900" algn="r" rtl="1">
              <a:lnSpc>
                <a:spcPct val="90000"/>
              </a:lnSpc>
            </a:pPr>
            <a:r>
              <a:rPr lang="ar-EG" sz="2000" b="1">
                <a:solidFill>
                  <a:srgbClr val="432D01"/>
                </a:solidFill>
                <a:latin typeface="Tahoma" pitchFamily="34" charset="0"/>
              </a:rPr>
              <a:t>الـ </a:t>
            </a:r>
            <a:r>
              <a:rPr lang="en-US" sz="2000" b="1">
                <a:solidFill>
                  <a:srgbClr val="432D01"/>
                </a:solidFill>
                <a:latin typeface="Tahoma" pitchFamily="34" charset="0"/>
              </a:rPr>
              <a:t>SRI</a:t>
            </a:r>
            <a:r>
              <a:rPr lang="ar-EG" sz="2000" b="1">
                <a:solidFill>
                  <a:srgbClr val="432D01"/>
                </a:solidFill>
                <a:latin typeface="Tahoma" pitchFamily="34" charset="0"/>
              </a:rPr>
              <a:t> الخاص بي كان بشعا</a:t>
            </a:r>
            <a:endParaRPr lang="en-US" sz="2000" b="1">
              <a:solidFill>
                <a:srgbClr val="432D01"/>
              </a:solidFill>
              <a:latin typeface="Tahoma" pitchFamily="34" charset="0"/>
            </a:endParaRPr>
          </a:p>
        </p:txBody>
      </p:sp>
      <p:sp>
        <p:nvSpPr>
          <p:cNvPr id="21530" name="Text Box 4"/>
          <p:cNvSpPr txBox="1">
            <a:spLocks noChangeArrowheads="1"/>
          </p:cNvSpPr>
          <p:nvPr/>
        </p:nvSpPr>
        <p:spPr bwMode="auto">
          <a:xfrm>
            <a:off x="1066800" y="2438400"/>
            <a:ext cx="1981200" cy="581025"/>
          </a:xfrm>
          <a:prstGeom prst="rect">
            <a:avLst/>
          </a:prstGeom>
          <a:noFill/>
          <a:ln w="9525">
            <a:noFill/>
            <a:miter lim="800000"/>
            <a:headEnd/>
            <a:tailEnd/>
          </a:ln>
        </p:spPr>
        <p:txBody>
          <a:bodyPr>
            <a:spAutoFit/>
          </a:bodyPr>
          <a:lstStyle/>
          <a:p>
            <a:pPr algn="ctr" rtl="1">
              <a:spcBef>
                <a:spcPct val="0"/>
              </a:spcBef>
            </a:pPr>
            <a:r>
              <a:rPr lang="ar-EG" sz="1600" b="1">
                <a:solidFill>
                  <a:srgbClr val="432D01"/>
                </a:solidFill>
                <a:latin typeface="Tahoma" pitchFamily="34" charset="0"/>
              </a:rPr>
              <a:t>“لقد حصلت على 5 هذا العام، وأنت كم أعطوك؟”</a:t>
            </a:r>
            <a:endParaRPr lang="en-US" sz="1600" b="1">
              <a:solidFill>
                <a:srgbClr val="432D01"/>
              </a:solidFill>
              <a:latin typeface="Tahoma" pitchFamily="34" charset="0"/>
            </a:endParaRPr>
          </a:p>
        </p:txBody>
      </p:sp>
      <p:sp>
        <p:nvSpPr>
          <p:cNvPr id="21531" name="Text Box 6"/>
          <p:cNvSpPr txBox="1">
            <a:spLocks noChangeArrowheads="1"/>
          </p:cNvSpPr>
          <p:nvPr/>
        </p:nvSpPr>
        <p:spPr bwMode="auto">
          <a:xfrm>
            <a:off x="4724400" y="2332038"/>
            <a:ext cx="3962400" cy="338137"/>
          </a:xfrm>
          <a:prstGeom prst="rect">
            <a:avLst/>
          </a:prstGeom>
          <a:noFill/>
          <a:ln w="9525">
            <a:noFill/>
            <a:miter lim="800000"/>
            <a:headEnd/>
            <a:tailEnd/>
          </a:ln>
        </p:spPr>
        <p:txBody>
          <a:bodyPr>
            <a:spAutoFit/>
          </a:bodyPr>
          <a:lstStyle/>
          <a:p>
            <a:pPr algn="ctr" rtl="1">
              <a:spcBef>
                <a:spcPct val="0"/>
              </a:spcBef>
            </a:pPr>
            <a:r>
              <a:rPr lang="ar-EG" sz="1600" b="1">
                <a:solidFill>
                  <a:srgbClr val="432D01"/>
                </a:solidFill>
                <a:latin typeface="Tahoma" pitchFamily="34" charset="0"/>
              </a:rPr>
              <a:t>“هاك وجه ازدراء مناسب لك يا أخ!”</a:t>
            </a:r>
            <a:endParaRPr lang="en-US" sz="900" b="1">
              <a:solidFill>
                <a:srgbClr val="432D01"/>
              </a:solidFill>
              <a:latin typeface="Tahoma" pitchFamily="34" charset="0"/>
            </a:endParaRPr>
          </a:p>
        </p:txBody>
      </p:sp>
      <p:sp>
        <p:nvSpPr>
          <p:cNvPr id="21532" name="Text Box 7"/>
          <p:cNvSpPr txBox="1">
            <a:spLocks noChangeArrowheads="1"/>
          </p:cNvSpPr>
          <p:nvPr/>
        </p:nvSpPr>
        <p:spPr bwMode="auto">
          <a:xfrm>
            <a:off x="6096000" y="1676400"/>
            <a:ext cx="2895600" cy="396875"/>
          </a:xfrm>
          <a:prstGeom prst="rect">
            <a:avLst/>
          </a:prstGeom>
          <a:noFill/>
          <a:ln w="9525">
            <a:noFill/>
            <a:miter lim="800000"/>
            <a:headEnd/>
            <a:tailEnd/>
          </a:ln>
        </p:spPr>
        <p:txBody>
          <a:bodyPr>
            <a:spAutoFit/>
          </a:bodyPr>
          <a:lstStyle/>
          <a:p>
            <a:pPr algn="ctr">
              <a:spcBef>
                <a:spcPct val="0"/>
              </a:spcBef>
            </a:pPr>
            <a:r>
              <a:rPr lang="ar-EG" sz="2000" b="1">
                <a:solidFill>
                  <a:srgbClr val="432D01"/>
                </a:solidFill>
                <a:latin typeface="Tahoma" pitchFamily="34" charset="0"/>
              </a:rPr>
              <a:t>أن لن أرحب بك</a:t>
            </a:r>
            <a:endParaRPr lang="en-US" sz="2000" b="1">
              <a:solidFill>
                <a:srgbClr val="432D01"/>
              </a:solidFill>
              <a:latin typeface="Tahoma" pitchFamily="34" charset="0"/>
            </a:endParaRPr>
          </a:p>
        </p:txBody>
      </p:sp>
      <p:sp>
        <p:nvSpPr>
          <p:cNvPr id="21533" name="Text Box 9"/>
          <p:cNvSpPr txBox="1">
            <a:spLocks noChangeArrowheads="1"/>
          </p:cNvSpPr>
          <p:nvPr/>
        </p:nvSpPr>
        <p:spPr bwMode="auto">
          <a:xfrm>
            <a:off x="4800600" y="4648200"/>
            <a:ext cx="3886200" cy="1190625"/>
          </a:xfrm>
          <a:prstGeom prst="rect">
            <a:avLst/>
          </a:prstGeom>
          <a:noFill/>
          <a:ln w="9525">
            <a:noFill/>
            <a:miter lim="800000"/>
            <a:headEnd/>
            <a:tailEnd/>
          </a:ln>
        </p:spPr>
        <p:txBody>
          <a:bodyPr>
            <a:spAutoFit/>
          </a:bodyPr>
          <a:lstStyle/>
          <a:p>
            <a:pPr algn="r" rtl="1">
              <a:spcBef>
                <a:spcPct val="0"/>
              </a:spcBef>
            </a:pPr>
            <a:r>
              <a:rPr lang="ar-EG" sz="1800" b="1">
                <a:solidFill>
                  <a:srgbClr val="432D01"/>
                </a:solidFill>
                <a:latin typeface="Tahoma" pitchFamily="34" charset="0"/>
              </a:rPr>
              <a:t>يلعب دور الوالد الناقد كرد فعل لما يظنه معاملة من والد ناقد. الرسالة هنا: أنا على ما يرام، وأنت لست على ما يرام. لكن ماذا لو أصبح هذا الشخص مديرك فيما بعد؟</a:t>
            </a:r>
            <a:endParaRPr lang="en-US" sz="1800" b="1">
              <a:solidFill>
                <a:srgbClr val="432D01"/>
              </a:solidFill>
              <a:latin typeface="Tahoma" pitchFamily="34" charset="0"/>
            </a:endParaRPr>
          </a:p>
        </p:txBody>
      </p:sp>
      <p:sp>
        <p:nvSpPr>
          <p:cNvPr id="21534" name="Text Box 10"/>
          <p:cNvSpPr txBox="1">
            <a:spLocks noChangeArrowheads="1"/>
          </p:cNvSpPr>
          <p:nvPr/>
        </p:nvSpPr>
        <p:spPr bwMode="auto">
          <a:xfrm>
            <a:off x="1143000" y="5029200"/>
            <a:ext cx="3276600" cy="1190625"/>
          </a:xfrm>
          <a:prstGeom prst="rect">
            <a:avLst/>
          </a:prstGeom>
          <a:noFill/>
          <a:ln w="9525">
            <a:noFill/>
            <a:miter lim="800000"/>
            <a:headEnd/>
            <a:tailEnd/>
          </a:ln>
        </p:spPr>
        <p:txBody>
          <a:bodyPr>
            <a:spAutoFit/>
          </a:bodyPr>
          <a:lstStyle/>
          <a:p>
            <a:pPr algn="r" rtl="1">
              <a:spcBef>
                <a:spcPct val="0"/>
              </a:spcBef>
            </a:pPr>
            <a:r>
              <a:rPr lang="ar-EG" sz="1800" b="1">
                <a:solidFill>
                  <a:srgbClr val="432D01"/>
                </a:solidFill>
                <a:latin typeface="Tahoma" pitchFamily="34" charset="0"/>
              </a:rPr>
              <a:t>هذه من السهل أن تصبح معاملة بين والدين ناقدين. وعادة ما تنتشر وتخلق المزيد من شخصيات الوالد الناقد من خلال تمرير المشاعر.</a:t>
            </a:r>
            <a:endParaRPr lang="en-US" sz="1800" b="1">
              <a:solidFill>
                <a:srgbClr val="432D01"/>
              </a:solidFill>
              <a:latin typeface="Tahoma" pitchFamily="34" charset="0"/>
            </a:endParaRPr>
          </a:p>
        </p:txBody>
      </p:sp>
      <p:sp>
        <p:nvSpPr>
          <p:cNvPr id="21535" name="Text Box 13"/>
          <p:cNvSpPr txBox="1">
            <a:spLocks noChangeArrowheads="1"/>
          </p:cNvSpPr>
          <p:nvPr/>
        </p:nvSpPr>
        <p:spPr bwMode="auto">
          <a:xfrm>
            <a:off x="2667000" y="2971800"/>
            <a:ext cx="1600200" cy="825500"/>
          </a:xfrm>
          <a:prstGeom prst="rect">
            <a:avLst/>
          </a:prstGeom>
          <a:noFill/>
          <a:ln w="9525">
            <a:noFill/>
            <a:miter lim="800000"/>
            <a:headEnd/>
            <a:tailEnd/>
          </a:ln>
        </p:spPr>
        <p:txBody>
          <a:bodyPr>
            <a:spAutoFit/>
          </a:bodyPr>
          <a:lstStyle/>
          <a:p>
            <a:pPr algn="ctr" rtl="1">
              <a:spcBef>
                <a:spcPct val="0"/>
              </a:spcBef>
            </a:pPr>
            <a:r>
              <a:rPr lang="ar-EG" sz="1600" b="1">
                <a:solidFill>
                  <a:srgbClr val="432D01"/>
                </a:solidFill>
                <a:latin typeface="Tahoma" pitchFamily="34" charset="0"/>
              </a:rPr>
              <a:t>“لست متأكدا لكني أظن تلك الأمور تعتبر شخصية..”</a:t>
            </a:r>
            <a:endParaRPr lang="en-US" sz="1600" b="1">
              <a:solidFill>
                <a:srgbClr val="432D01"/>
              </a:solidFill>
              <a:latin typeface="Tahoma" pitchFamily="34" charset="0"/>
            </a:endParaRPr>
          </a:p>
        </p:txBody>
      </p:sp>
      <p:sp>
        <p:nvSpPr>
          <p:cNvPr id="21536" name="Line 21"/>
          <p:cNvSpPr>
            <a:spLocks noChangeShapeType="1"/>
          </p:cNvSpPr>
          <p:nvPr/>
        </p:nvSpPr>
        <p:spPr bwMode="auto">
          <a:xfrm>
            <a:off x="4495800" y="1905000"/>
            <a:ext cx="0" cy="4648200"/>
          </a:xfrm>
          <a:prstGeom prst="line">
            <a:avLst/>
          </a:prstGeom>
          <a:noFill/>
          <a:ln w="9525">
            <a:solidFill>
              <a:schemeClr val="tx1"/>
            </a:solidFill>
            <a:round/>
            <a:headEnd/>
            <a:tailEnd/>
          </a:ln>
        </p:spPr>
        <p:txBody>
          <a:bodyPr/>
          <a:lstStyle/>
          <a:p>
            <a:endParaRPr lang="en-US"/>
          </a:p>
        </p:txBody>
      </p:sp>
      <p:pic>
        <p:nvPicPr>
          <p:cNvPr id="21537" name="Picture 22" descr="business-people-whispering"/>
          <p:cNvPicPr>
            <a:picLocks noChangeAspect="1" noChangeArrowheads="1"/>
          </p:cNvPicPr>
          <p:nvPr/>
        </p:nvPicPr>
        <p:blipFill>
          <a:blip r:embed="rId3"/>
          <a:srcRect/>
          <a:stretch>
            <a:fillRect/>
          </a:stretch>
        </p:blipFill>
        <p:spPr bwMode="auto">
          <a:xfrm>
            <a:off x="1219200" y="3200400"/>
            <a:ext cx="1143000" cy="1752600"/>
          </a:xfrm>
          <a:prstGeom prst="rect">
            <a:avLst/>
          </a:prstGeom>
          <a:noFill/>
          <a:ln w="9525">
            <a:noFill/>
            <a:miter lim="800000"/>
            <a:headEnd/>
            <a:tailEnd/>
          </a:ln>
        </p:spPr>
      </p:pic>
      <p:pic>
        <p:nvPicPr>
          <p:cNvPr id="21538" name="Picture 23" descr="_1682094_gregory2300"/>
          <p:cNvPicPr>
            <a:picLocks noChangeAspect="1" noChangeArrowheads="1"/>
          </p:cNvPicPr>
          <p:nvPr/>
        </p:nvPicPr>
        <p:blipFill>
          <a:blip r:embed="rId4"/>
          <a:srcRect/>
          <a:stretch>
            <a:fillRect/>
          </a:stretch>
        </p:blipFill>
        <p:spPr bwMode="auto">
          <a:xfrm>
            <a:off x="5638800" y="2857500"/>
            <a:ext cx="2857500" cy="1714500"/>
          </a:xfrm>
          <a:prstGeom prst="rect">
            <a:avLst/>
          </a:prstGeom>
          <a:noFill/>
          <a:ln w="9525">
            <a:noFill/>
            <a:miter lim="800000"/>
            <a:headEnd/>
            <a:tailEnd/>
          </a:ln>
        </p:spPr>
      </p:pic>
      <p:sp>
        <p:nvSpPr>
          <p:cNvPr id="14" name="Rectangle 3"/>
          <p:cNvSpPr>
            <a:spLocks noChangeArrowheads="1"/>
          </p:cNvSpPr>
          <p:nvPr/>
        </p:nvSpPr>
        <p:spPr bwMode="auto">
          <a:xfrm>
            <a:off x="506413" y="2954338"/>
            <a:ext cx="4972050" cy="2730500"/>
          </a:xfrm>
          <a:prstGeom prst="rect">
            <a:avLst/>
          </a:prstGeom>
          <a:noFill/>
          <a:ln w="9525" algn="ctr">
            <a:noFill/>
            <a:miter lim="800000"/>
            <a:headEnd/>
            <a:tailEnd/>
          </a:ln>
        </p:spPr>
        <p:txBody>
          <a:bodyPr/>
          <a:lstStyle/>
          <a:p>
            <a:pPr>
              <a:buClr>
                <a:srgbClr val="FF9900"/>
              </a:buClr>
            </a:pPr>
            <a:endParaRPr lang="en-US" sz="3200">
              <a:solidFill>
                <a:srgbClr val="432D01"/>
              </a:solidFill>
              <a:latin typeface="Arial" pitchFamily="34" charset="0"/>
            </a:endParaRPr>
          </a:p>
        </p:txBody>
      </p:sp>
      <p:sp>
        <p:nvSpPr>
          <p:cNvPr id="19" name="Rectangle 3"/>
          <p:cNvSpPr>
            <a:spLocks noChangeArrowheads="1"/>
          </p:cNvSpPr>
          <p:nvPr/>
        </p:nvSpPr>
        <p:spPr bwMode="auto">
          <a:xfrm>
            <a:off x="412750" y="1495425"/>
            <a:ext cx="4972050" cy="1189038"/>
          </a:xfrm>
          <a:prstGeom prst="rect">
            <a:avLst/>
          </a:prstGeom>
          <a:noFill/>
          <a:ln w="9525" algn="ctr">
            <a:noFill/>
            <a:miter lim="800000"/>
            <a:headEnd/>
            <a:tailEnd/>
          </a:ln>
        </p:spPr>
        <p:txBody>
          <a:bodyPr/>
          <a:lstStyle/>
          <a:p>
            <a:pPr>
              <a:buClr>
                <a:srgbClr val="FF9900"/>
              </a:buClr>
            </a:pPr>
            <a:endParaRPr lang="en-US" sz="3200">
              <a:solidFill>
                <a:srgbClr val="432D01"/>
              </a:solidFill>
              <a:latin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nodePh="1">
                                  <p:stCondLst>
                                    <p:cond delay="0"/>
                                  </p:stCondLst>
                                  <p:endCondLst>
                                    <p:cond evt="begin" delay="0">
                                      <p:tn val="5"/>
                                    </p:cond>
                                  </p:end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childTnLst>
                          </p:cTn>
                        </p:par>
                        <p:par>
                          <p:cTn id="8" fill="hold">
                            <p:stCondLst>
                              <p:cond delay="500"/>
                            </p:stCondLst>
                            <p:childTnLst>
                              <p:par>
                                <p:cTn id="9" presetID="10" presetClass="entr" presetSubtype="0" fill="hold" grpId="0" nodeType="afterEffect" nodePh="1">
                                  <p:stCondLst>
                                    <p:cond delay="0"/>
                                  </p:stCondLst>
                                  <p:endCondLst>
                                    <p:cond evt="begin" delay="0">
                                      <p:tn val="9"/>
                                    </p:cond>
                                  </p:endCondLst>
                                  <p:childTnLst>
                                    <p:set>
                                      <p:cBhvr>
                                        <p:cTn id="10" dur="1" fill="hold">
                                          <p:stCondLst>
                                            <p:cond delay="0"/>
                                          </p:stCondLst>
                                        </p:cTn>
                                        <p:tgtEl>
                                          <p:spTgt spid="19"/>
                                        </p:tgtEl>
                                        <p:attrNameLst>
                                          <p:attrName>style.visibility</p:attrName>
                                        </p:attrNameLst>
                                      </p:cBhvr>
                                      <p:to>
                                        <p:strVal val="visible"/>
                                      </p:to>
                                    </p:set>
                                    <p:animEffect transition="in" filter="fade">
                                      <p:cBhvr>
                                        <p:cTn id="11"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9"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p:cNvSpPr>
            <a:spLocks noGrp="1"/>
          </p:cNvSpPr>
          <p:nvPr>
            <p:ph type="sldNum" sz="quarter" idx="12"/>
          </p:nvPr>
        </p:nvSpPr>
        <p:spPr/>
        <p:txBody>
          <a:bodyPr/>
          <a:lstStyle/>
          <a:p>
            <a:fld id="{6005BFF8-5398-4F04-85CE-2F34B527BA1F}" type="slidenum">
              <a:rPr lang="en-US"/>
              <a:pPr/>
              <a:t>26</a:t>
            </a:fld>
            <a:endParaRPr lang="en-US"/>
          </a:p>
        </p:txBody>
      </p:sp>
      <p:sp>
        <p:nvSpPr>
          <p:cNvPr id="68610" name="Rectangle 2"/>
          <p:cNvSpPr>
            <a:spLocks noGrp="1" noChangeArrowheads="1"/>
          </p:cNvSpPr>
          <p:nvPr>
            <p:ph type="title"/>
          </p:nvPr>
        </p:nvSpPr>
        <p:spPr/>
        <p:txBody>
          <a:bodyPr/>
          <a:lstStyle/>
          <a:p>
            <a:r>
              <a:rPr lang="ar-EG">
                <a:solidFill>
                  <a:srgbClr val="432D01"/>
                </a:solidFill>
              </a:rPr>
              <a:t>تمرير المشاعر</a:t>
            </a:r>
            <a:endParaRPr lang="en-US">
              <a:solidFill>
                <a:srgbClr val="432D01"/>
              </a:solidFill>
            </a:endParaRPr>
          </a:p>
        </p:txBody>
      </p:sp>
      <p:sp>
        <p:nvSpPr>
          <p:cNvPr id="68613" name="Rectangle 3"/>
          <p:cNvSpPr>
            <a:spLocks noChangeArrowheads="1"/>
          </p:cNvSpPr>
          <p:nvPr/>
        </p:nvSpPr>
        <p:spPr bwMode="auto">
          <a:xfrm>
            <a:off x="1062038" y="1906588"/>
            <a:ext cx="7769225" cy="4113212"/>
          </a:xfrm>
          <a:prstGeom prst="rect">
            <a:avLst/>
          </a:prstGeom>
          <a:noFill/>
          <a:ln w="9525">
            <a:noFill/>
            <a:miter lim="800000"/>
            <a:headEnd/>
            <a:tailEnd/>
          </a:ln>
        </p:spPr>
        <p:txBody>
          <a:bodyPr/>
          <a:lstStyle/>
          <a:p>
            <a:pPr marL="342900" indent="-342900" algn="r" rtl="1">
              <a:spcAft>
                <a:spcPct val="50000"/>
              </a:spcAft>
              <a:buClr>
                <a:srgbClr val="FF9900"/>
              </a:buClr>
            </a:pPr>
            <a:r>
              <a:rPr lang="ar-EG" sz="3800" b="1">
                <a:solidFill>
                  <a:srgbClr val="704B02"/>
                </a:solidFill>
                <a:latin typeface="Tahoma" pitchFamily="34" charset="0"/>
              </a:rPr>
              <a:t>ما هو؟</a:t>
            </a:r>
            <a:endParaRPr lang="en-US" sz="3800">
              <a:solidFill>
                <a:srgbClr val="704B02"/>
              </a:solidFill>
              <a:latin typeface="Tahoma" pitchFamily="34" charset="0"/>
            </a:endParaRPr>
          </a:p>
          <a:p>
            <a:pPr marL="342900" indent="-342900" algn="r" rtl="1">
              <a:spcAft>
                <a:spcPct val="50000"/>
              </a:spcAft>
              <a:buClr>
                <a:srgbClr val="FF9900"/>
              </a:buClr>
              <a:buFontTx/>
              <a:buChar char="•"/>
            </a:pPr>
            <a:r>
              <a:rPr lang="ar-EG" sz="2200" b="1">
                <a:solidFill>
                  <a:srgbClr val="432D01"/>
                </a:solidFill>
                <a:latin typeface="Tahoma" pitchFamily="34" charset="0"/>
              </a:rPr>
              <a:t>تمرير المشاعر يحدث حين توجد علاقة “أنا على ما يرام وأنت كذلك” بين شخصين، ثم يظهر طرف ثالث لديه علاقة “أنا لست على ما يرام وأنت لست على ما يرام” مع أحدهما</a:t>
            </a:r>
          </a:p>
          <a:p>
            <a:pPr marL="342900" indent="-342900" algn="r" rtl="1">
              <a:spcAft>
                <a:spcPct val="50000"/>
              </a:spcAft>
              <a:buClr>
                <a:srgbClr val="FF9900"/>
              </a:buClr>
              <a:buFontTx/>
              <a:buChar char="•"/>
            </a:pPr>
            <a:r>
              <a:rPr lang="ar-EG" sz="2200" b="1">
                <a:solidFill>
                  <a:srgbClr val="432D01"/>
                </a:solidFill>
                <a:latin typeface="Tahoma" pitchFamily="34" charset="0"/>
              </a:rPr>
              <a:t>في كثير من الأحيان، نجد حالة العلاقة الموجودة بين الطرف الثالث والطرف الأصلي ‘تنتقل’ إلى الشخص الثاني. وهو ما ينتج عنه عادة علاقة “أنا على ما يرام وأنت لست على ما يرام” مع هذا الشخص أيضا</a:t>
            </a:r>
            <a:endParaRPr lang="en-US" sz="2200" b="1">
              <a:solidFill>
                <a:srgbClr val="432D01"/>
              </a:solidFill>
              <a:latin typeface="Tahoma" pitchFamily="34" charset="0"/>
            </a:endParaRP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5"/>
          <p:cNvSpPr>
            <a:spLocks noGrp="1"/>
          </p:cNvSpPr>
          <p:nvPr>
            <p:ph type="sldNum" sz="quarter" idx="12"/>
          </p:nvPr>
        </p:nvSpPr>
        <p:spPr/>
        <p:txBody>
          <a:bodyPr/>
          <a:lstStyle/>
          <a:p>
            <a:fld id="{C6D0D585-07E2-4C62-9A87-09863F949812}" type="slidenum">
              <a:rPr lang="en-US"/>
              <a:pPr/>
              <a:t>27</a:t>
            </a:fld>
            <a:endParaRPr lang="en-US"/>
          </a:p>
        </p:txBody>
      </p:sp>
      <p:sp>
        <p:nvSpPr>
          <p:cNvPr id="134146" name="Rectangle 2"/>
          <p:cNvSpPr>
            <a:spLocks noGrp="1" noChangeArrowheads="1"/>
          </p:cNvSpPr>
          <p:nvPr>
            <p:ph type="title"/>
          </p:nvPr>
        </p:nvSpPr>
        <p:spPr/>
        <p:txBody>
          <a:bodyPr/>
          <a:lstStyle/>
          <a:p>
            <a:r>
              <a:rPr lang="ar-EG">
                <a:solidFill>
                  <a:srgbClr val="432D01"/>
                </a:solidFill>
              </a:rPr>
              <a:t>تمرير المشاعر لطرف أول</a:t>
            </a:r>
            <a:endParaRPr lang="en-US">
              <a:solidFill>
                <a:srgbClr val="432D01"/>
              </a:solidFill>
            </a:endParaRPr>
          </a:p>
        </p:txBody>
      </p:sp>
      <p:cxnSp>
        <p:nvCxnSpPr>
          <p:cNvPr id="134148" name="AutoShape 4"/>
          <p:cNvCxnSpPr>
            <a:cxnSpLocks noChangeShapeType="1"/>
            <a:stCxn id="0" idx="1"/>
            <a:endCxn id="0" idx="3"/>
          </p:cNvCxnSpPr>
          <p:nvPr/>
        </p:nvCxnSpPr>
        <p:spPr bwMode="auto">
          <a:xfrm rot="10800000">
            <a:off x="3751263" y="5905500"/>
            <a:ext cx="1735137" cy="3175"/>
          </a:xfrm>
          <a:prstGeom prst="curvedConnector3">
            <a:avLst>
              <a:gd name="adj1" fmla="val 50046"/>
            </a:avLst>
          </a:prstGeom>
          <a:noFill/>
          <a:ln w="38100">
            <a:solidFill>
              <a:srgbClr val="5F5F5F"/>
            </a:solidFill>
            <a:round/>
            <a:headEnd type="triangle" w="med" len="med"/>
            <a:tailEnd/>
          </a:ln>
          <a:effectLst/>
        </p:spPr>
      </p:cxnSp>
      <p:sp>
        <p:nvSpPr>
          <p:cNvPr id="134149" name="Text Box 5"/>
          <p:cNvSpPr txBox="1">
            <a:spLocks noChangeArrowheads="1"/>
          </p:cNvSpPr>
          <p:nvPr/>
        </p:nvSpPr>
        <p:spPr bwMode="auto">
          <a:xfrm>
            <a:off x="4310063" y="5029200"/>
            <a:ext cx="762000" cy="1036638"/>
          </a:xfrm>
          <a:prstGeom prst="rect">
            <a:avLst/>
          </a:prstGeom>
          <a:noFill/>
          <a:ln w="9525" algn="ctr">
            <a:noFill/>
            <a:miter lim="800000"/>
            <a:headEnd/>
            <a:tailEnd/>
          </a:ln>
          <a:effectLst/>
        </p:spPr>
        <p:txBody>
          <a:bodyPr>
            <a:spAutoFit/>
          </a:bodyPr>
          <a:lstStyle/>
          <a:p>
            <a:r>
              <a:rPr lang="en-US" sz="6200" b="1">
                <a:solidFill>
                  <a:srgbClr val="432D01"/>
                </a:solidFill>
                <a:latin typeface="Tahoma" pitchFamily="34" charset="0"/>
              </a:rPr>
              <a:t>?</a:t>
            </a:r>
          </a:p>
        </p:txBody>
      </p:sp>
      <p:pic>
        <p:nvPicPr>
          <p:cNvPr id="134150" name="Picture 6"/>
          <p:cNvPicPr>
            <a:picLocks noChangeAspect="1" noChangeArrowheads="1"/>
          </p:cNvPicPr>
          <p:nvPr/>
        </p:nvPicPr>
        <p:blipFill>
          <a:blip r:embed="rId3"/>
          <a:srcRect l="13023" r="47906" b="39101"/>
          <a:stretch>
            <a:fillRect/>
          </a:stretch>
        </p:blipFill>
        <p:spPr bwMode="auto">
          <a:xfrm>
            <a:off x="2514600" y="5257800"/>
            <a:ext cx="1236663" cy="1295400"/>
          </a:xfrm>
          <a:prstGeom prst="rect">
            <a:avLst/>
          </a:prstGeom>
          <a:noFill/>
          <a:ln w="9525">
            <a:noFill/>
            <a:miter lim="800000"/>
            <a:headEnd/>
            <a:tailEnd/>
          </a:ln>
          <a:effectLst/>
        </p:spPr>
      </p:pic>
      <p:pic>
        <p:nvPicPr>
          <p:cNvPr id="134151" name="Picture 7"/>
          <p:cNvPicPr>
            <a:picLocks noChangeAspect="1" noChangeArrowheads="1"/>
          </p:cNvPicPr>
          <p:nvPr/>
        </p:nvPicPr>
        <p:blipFill>
          <a:blip r:embed="rId4"/>
          <a:srcRect/>
          <a:stretch>
            <a:fillRect/>
          </a:stretch>
        </p:blipFill>
        <p:spPr bwMode="auto">
          <a:xfrm>
            <a:off x="5486400" y="5257800"/>
            <a:ext cx="1417638" cy="1301750"/>
          </a:xfrm>
          <a:prstGeom prst="rect">
            <a:avLst/>
          </a:prstGeom>
          <a:noFill/>
          <a:ln w="9525">
            <a:noFill/>
            <a:miter lim="800000"/>
            <a:headEnd/>
            <a:tailEnd/>
          </a:ln>
          <a:effectLst/>
        </p:spPr>
      </p:pic>
      <p:sp>
        <p:nvSpPr>
          <p:cNvPr id="134155" name="Rectangle 3"/>
          <p:cNvSpPr>
            <a:spLocks noChangeArrowheads="1"/>
          </p:cNvSpPr>
          <p:nvPr/>
        </p:nvSpPr>
        <p:spPr bwMode="auto">
          <a:xfrm>
            <a:off x="1062038" y="1766888"/>
            <a:ext cx="7769225" cy="4113212"/>
          </a:xfrm>
          <a:prstGeom prst="rect">
            <a:avLst/>
          </a:prstGeom>
          <a:noFill/>
          <a:ln w="9525">
            <a:noFill/>
            <a:miter lim="800000"/>
            <a:headEnd/>
            <a:tailEnd/>
          </a:ln>
        </p:spPr>
        <p:txBody>
          <a:bodyPr/>
          <a:lstStyle/>
          <a:p>
            <a:pPr marL="342900" indent="-342900" algn="r" rtl="1">
              <a:spcAft>
                <a:spcPct val="25000"/>
              </a:spcAft>
              <a:buClr>
                <a:srgbClr val="FF9900"/>
              </a:buClr>
            </a:pPr>
            <a:r>
              <a:rPr lang="ar-EG" sz="3000" b="1">
                <a:solidFill>
                  <a:srgbClr val="704B02"/>
                </a:solidFill>
                <a:latin typeface="Tahoma" pitchFamily="34" charset="0"/>
              </a:rPr>
              <a:t>ما هو؟</a:t>
            </a:r>
            <a:endParaRPr lang="en-US" sz="1800" b="1">
              <a:solidFill>
                <a:srgbClr val="704B02"/>
              </a:solidFill>
              <a:latin typeface="Tahoma" pitchFamily="34" charset="0"/>
            </a:endParaRPr>
          </a:p>
          <a:p>
            <a:pPr marL="342900" indent="-342900" algn="r" rtl="1">
              <a:spcAft>
                <a:spcPct val="25000"/>
              </a:spcAft>
              <a:buClr>
                <a:srgbClr val="FF9900"/>
              </a:buClr>
              <a:buFontTx/>
              <a:buChar char="•"/>
            </a:pPr>
            <a:r>
              <a:rPr lang="ar-EG" sz="1800" b="1">
                <a:solidFill>
                  <a:srgbClr val="432D01"/>
                </a:solidFill>
                <a:latin typeface="Tahoma" pitchFamily="34" charset="0"/>
              </a:rPr>
              <a:t>يحدث حين يكون شخص معين، عادة مشرف، قد مر بتجربة سيئة مع مرؤوسه.</a:t>
            </a:r>
          </a:p>
          <a:p>
            <a:pPr marL="342900" indent="-342900" algn="r" rtl="1">
              <a:spcAft>
                <a:spcPct val="25000"/>
              </a:spcAft>
              <a:buClr>
                <a:srgbClr val="FF9900"/>
              </a:buClr>
              <a:buFontTx/>
              <a:buChar char="•"/>
            </a:pPr>
            <a:r>
              <a:rPr lang="ar-EG" sz="1800" b="1">
                <a:solidFill>
                  <a:srgbClr val="432D01"/>
                </a:solidFill>
                <a:latin typeface="Tahoma" pitchFamily="34" charset="0"/>
              </a:rPr>
              <a:t>المرؤوس أخفق في تحقيق توقعات المدير، بأن سلمه منتجا غير مطابق للمعايير، أو بأن كانت مواعيده غير منضبطة، أو ربما بسبب وصوله شكاوى باستمرار تخبره أن مرؤوسه أساء التعامل مع زميل أو عميل أثناء العمل.</a:t>
            </a:r>
            <a:endParaRPr lang="en-US" sz="1800" b="1">
              <a:solidFill>
                <a:srgbClr val="432D01"/>
              </a:solidFill>
              <a:latin typeface="Tahoma" pitchFamily="34" charset="0"/>
            </a:endParaRPr>
          </a:p>
          <a:p>
            <a:pPr marL="342900" indent="-342900" algn="r" rtl="1">
              <a:spcAft>
                <a:spcPct val="25000"/>
              </a:spcAft>
              <a:buClr>
                <a:srgbClr val="FF9900"/>
              </a:buClr>
              <a:buFontTx/>
              <a:buChar char="•"/>
            </a:pPr>
            <a:r>
              <a:rPr lang="ar-EG" sz="1800" b="1">
                <a:solidFill>
                  <a:srgbClr val="432D01"/>
                </a:solidFill>
                <a:latin typeface="Tahoma" pitchFamily="34" charset="0"/>
              </a:rPr>
              <a:t>من هذه النتيجة، يبدأ المشرف في تكوين نظرة “أنا على ما يرام، وهو ليس على ما يرام” تجاه المرؤوس.</a:t>
            </a:r>
            <a:endParaRPr lang="en-US" sz="1800" b="1">
              <a:solidFill>
                <a:srgbClr val="432D01"/>
              </a:solidFill>
              <a:latin typeface="Tahoma" pitchFamily="34" charset="0"/>
            </a:endParaRPr>
          </a:p>
          <a:p>
            <a:pPr marL="342900" indent="-342900" algn="r" rtl="1">
              <a:spcAft>
                <a:spcPct val="25000"/>
              </a:spcAft>
              <a:buClr>
                <a:srgbClr val="FF9900"/>
              </a:buClr>
              <a:buFontTx/>
              <a:buChar char="•"/>
            </a:pPr>
            <a:r>
              <a:rPr lang="ar-EG" sz="1800" b="1">
                <a:solidFill>
                  <a:srgbClr val="432D01"/>
                </a:solidFill>
                <a:latin typeface="Tahoma" pitchFamily="34" charset="0"/>
              </a:rPr>
              <a:t>هذا الاعتقاد يؤدي إلى يتجنب المشرف تكليف هذا الشخص بالمشروع المهم التالي، أو أن يبدأ في إهمال هذا الشخص أكثر فأكثر.</a:t>
            </a:r>
            <a:endParaRPr lang="en-US" sz="1800" b="1">
              <a:solidFill>
                <a:srgbClr val="432D01"/>
              </a:solidFill>
              <a:latin typeface="Tahoma" pitchFamily="34" charset="0"/>
            </a:endParaRP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Slide Number Placeholder 5"/>
          <p:cNvSpPr>
            <a:spLocks noGrp="1"/>
          </p:cNvSpPr>
          <p:nvPr>
            <p:ph type="sldNum" sz="quarter" idx="12"/>
          </p:nvPr>
        </p:nvSpPr>
        <p:spPr/>
        <p:txBody>
          <a:bodyPr/>
          <a:lstStyle/>
          <a:p>
            <a:fld id="{3280C58A-C00F-414D-90C6-2649B2E8D269}" type="slidenum">
              <a:rPr lang="en-US"/>
              <a:pPr/>
              <a:t>28</a:t>
            </a:fld>
            <a:endParaRPr lang="en-US"/>
          </a:p>
        </p:txBody>
      </p:sp>
      <p:sp>
        <p:nvSpPr>
          <p:cNvPr id="70658" name="Rectangle 2"/>
          <p:cNvSpPr>
            <a:spLocks noGrp="1" noChangeArrowheads="1"/>
          </p:cNvSpPr>
          <p:nvPr>
            <p:ph type="title"/>
          </p:nvPr>
        </p:nvSpPr>
        <p:spPr>
          <a:xfrm>
            <a:off x="1066800" y="228600"/>
            <a:ext cx="7772400" cy="1143000"/>
          </a:xfrm>
        </p:spPr>
        <p:txBody>
          <a:bodyPr/>
          <a:lstStyle/>
          <a:p>
            <a:r>
              <a:rPr lang="ar-EG">
                <a:solidFill>
                  <a:srgbClr val="432D01"/>
                </a:solidFill>
              </a:rPr>
              <a:t>مثال عن تمرير المشاعر لطرف ثان ٍ</a:t>
            </a:r>
            <a:endParaRPr lang="en-US">
              <a:solidFill>
                <a:srgbClr val="432D01"/>
              </a:solidFill>
            </a:endParaRPr>
          </a:p>
        </p:txBody>
      </p:sp>
      <p:sp>
        <p:nvSpPr>
          <p:cNvPr id="70677" name="Rectangle 7"/>
          <p:cNvSpPr>
            <a:spLocks noChangeArrowheads="1"/>
          </p:cNvSpPr>
          <p:nvPr/>
        </p:nvSpPr>
        <p:spPr bwMode="auto">
          <a:xfrm>
            <a:off x="1436688" y="6172200"/>
            <a:ext cx="409575" cy="304800"/>
          </a:xfrm>
          <a:prstGeom prst="rect">
            <a:avLst/>
          </a:prstGeom>
          <a:noFill/>
          <a:ln w="9525">
            <a:noFill/>
            <a:miter lim="800000"/>
            <a:headEnd/>
            <a:tailEnd/>
          </a:ln>
        </p:spPr>
        <p:txBody>
          <a:bodyPr wrap="none">
            <a:spAutoFit/>
          </a:bodyPr>
          <a:lstStyle/>
          <a:p>
            <a:pPr eaLnBrk="0" hangingPunct="0">
              <a:spcBef>
                <a:spcPct val="0"/>
              </a:spcBef>
            </a:pPr>
            <a:r>
              <a:rPr lang="ar-EG" sz="1400">
                <a:solidFill>
                  <a:srgbClr val="432D01"/>
                </a:solidFill>
                <a:latin typeface="Verdana" pitchFamily="34" charset="0"/>
              </a:rPr>
              <a:t>واي</a:t>
            </a:r>
            <a:endParaRPr lang="en-US" sz="1400">
              <a:solidFill>
                <a:srgbClr val="432D01"/>
              </a:solidFill>
              <a:latin typeface="Verdana" pitchFamily="34" charset="0"/>
            </a:endParaRPr>
          </a:p>
        </p:txBody>
      </p:sp>
      <p:sp>
        <p:nvSpPr>
          <p:cNvPr id="70678" name="Rectangle 8"/>
          <p:cNvSpPr>
            <a:spLocks noChangeArrowheads="1"/>
          </p:cNvSpPr>
          <p:nvPr/>
        </p:nvSpPr>
        <p:spPr bwMode="auto">
          <a:xfrm>
            <a:off x="4229100" y="5943600"/>
            <a:ext cx="560388" cy="304800"/>
          </a:xfrm>
          <a:prstGeom prst="rect">
            <a:avLst/>
          </a:prstGeom>
          <a:noFill/>
          <a:ln w="9525">
            <a:noFill/>
            <a:miter lim="800000"/>
            <a:headEnd/>
            <a:tailEnd/>
          </a:ln>
        </p:spPr>
        <p:txBody>
          <a:bodyPr wrap="none">
            <a:spAutoFit/>
          </a:bodyPr>
          <a:lstStyle/>
          <a:p>
            <a:pPr eaLnBrk="0" hangingPunct="0">
              <a:spcBef>
                <a:spcPct val="0"/>
              </a:spcBef>
            </a:pPr>
            <a:r>
              <a:rPr lang="ar-EG" sz="1400">
                <a:solidFill>
                  <a:srgbClr val="432D01"/>
                </a:solidFill>
                <a:latin typeface="Verdana" pitchFamily="34" charset="0"/>
              </a:rPr>
              <a:t>توماس</a:t>
            </a:r>
            <a:endParaRPr lang="en-US" sz="1400">
              <a:solidFill>
                <a:srgbClr val="432D01"/>
              </a:solidFill>
              <a:latin typeface="Verdana" pitchFamily="34" charset="0"/>
            </a:endParaRPr>
          </a:p>
        </p:txBody>
      </p:sp>
      <p:sp>
        <p:nvSpPr>
          <p:cNvPr id="70679" name="Rectangle 9"/>
          <p:cNvSpPr>
            <a:spLocks noChangeArrowheads="1"/>
          </p:cNvSpPr>
          <p:nvPr/>
        </p:nvSpPr>
        <p:spPr bwMode="auto">
          <a:xfrm>
            <a:off x="7834313" y="3962400"/>
            <a:ext cx="514350" cy="304800"/>
          </a:xfrm>
          <a:prstGeom prst="rect">
            <a:avLst/>
          </a:prstGeom>
          <a:noFill/>
          <a:ln w="9525">
            <a:noFill/>
            <a:miter lim="800000"/>
            <a:headEnd/>
            <a:tailEnd/>
          </a:ln>
        </p:spPr>
        <p:txBody>
          <a:bodyPr wrap="none">
            <a:spAutoFit/>
          </a:bodyPr>
          <a:lstStyle/>
          <a:p>
            <a:pPr eaLnBrk="0" hangingPunct="0">
              <a:spcBef>
                <a:spcPct val="0"/>
              </a:spcBef>
            </a:pPr>
            <a:r>
              <a:rPr lang="ar-EG" sz="1400">
                <a:solidFill>
                  <a:srgbClr val="432D01"/>
                </a:solidFill>
                <a:latin typeface="Verdana" pitchFamily="34" charset="0"/>
              </a:rPr>
              <a:t>لارس</a:t>
            </a:r>
            <a:endParaRPr lang="en-US" sz="1400">
              <a:solidFill>
                <a:srgbClr val="432D01"/>
              </a:solidFill>
              <a:latin typeface="Verdana" pitchFamily="34" charset="0"/>
            </a:endParaRPr>
          </a:p>
        </p:txBody>
      </p:sp>
      <p:cxnSp>
        <p:nvCxnSpPr>
          <p:cNvPr id="70680" name="AutoShape 10"/>
          <p:cNvCxnSpPr>
            <a:cxnSpLocks noChangeShapeType="1"/>
          </p:cNvCxnSpPr>
          <p:nvPr/>
        </p:nvCxnSpPr>
        <p:spPr bwMode="auto">
          <a:xfrm flipV="1">
            <a:off x="2514600" y="4953000"/>
            <a:ext cx="1524000" cy="342900"/>
          </a:xfrm>
          <a:prstGeom prst="curvedConnector3">
            <a:avLst>
              <a:gd name="adj1" fmla="val 50000"/>
            </a:avLst>
          </a:prstGeom>
          <a:noFill/>
          <a:ln w="38100">
            <a:solidFill>
              <a:srgbClr val="5F5F5F"/>
            </a:solidFill>
            <a:round/>
            <a:headEnd/>
            <a:tailEnd type="triangle" w="med" len="med"/>
          </a:ln>
        </p:spPr>
      </p:cxnSp>
      <p:cxnSp>
        <p:nvCxnSpPr>
          <p:cNvPr id="70681" name="AutoShape 12"/>
          <p:cNvCxnSpPr>
            <a:cxnSpLocks noChangeShapeType="1"/>
          </p:cNvCxnSpPr>
          <p:nvPr/>
        </p:nvCxnSpPr>
        <p:spPr bwMode="auto">
          <a:xfrm flipV="1">
            <a:off x="5335588" y="4448175"/>
            <a:ext cx="2741612" cy="504825"/>
          </a:xfrm>
          <a:prstGeom prst="curvedConnector4">
            <a:avLst>
              <a:gd name="adj1" fmla="val 34685"/>
              <a:gd name="adj2" fmla="val 145282"/>
            </a:avLst>
          </a:prstGeom>
          <a:noFill/>
          <a:ln w="38100">
            <a:solidFill>
              <a:srgbClr val="5F5F5F"/>
            </a:solidFill>
            <a:round/>
            <a:headEnd/>
            <a:tailEnd type="triangle" w="med" len="med"/>
          </a:ln>
        </p:spPr>
      </p:cxnSp>
      <p:cxnSp>
        <p:nvCxnSpPr>
          <p:cNvPr id="70682" name="AutoShape 13"/>
          <p:cNvCxnSpPr>
            <a:cxnSpLocks noChangeShapeType="1"/>
          </p:cNvCxnSpPr>
          <p:nvPr/>
        </p:nvCxnSpPr>
        <p:spPr bwMode="auto">
          <a:xfrm rot="10800000" flipV="1">
            <a:off x="2514600" y="4953000"/>
            <a:ext cx="1524000" cy="342900"/>
          </a:xfrm>
          <a:prstGeom prst="curvedConnector3">
            <a:avLst>
              <a:gd name="adj1" fmla="val 50000"/>
            </a:avLst>
          </a:prstGeom>
          <a:noFill/>
          <a:ln w="38100">
            <a:solidFill>
              <a:srgbClr val="5F5F5F"/>
            </a:solidFill>
            <a:round/>
            <a:headEnd/>
            <a:tailEnd type="triangle" w="med" len="med"/>
          </a:ln>
        </p:spPr>
      </p:cxnSp>
      <p:sp>
        <p:nvSpPr>
          <p:cNvPr id="70683" name="Text Box 15"/>
          <p:cNvSpPr txBox="1">
            <a:spLocks noChangeArrowheads="1"/>
          </p:cNvSpPr>
          <p:nvPr/>
        </p:nvSpPr>
        <p:spPr bwMode="auto">
          <a:xfrm>
            <a:off x="6400800" y="3625850"/>
            <a:ext cx="381000" cy="946150"/>
          </a:xfrm>
          <a:prstGeom prst="rect">
            <a:avLst/>
          </a:prstGeom>
          <a:noFill/>
          <a:ln w="9525" algn="ctr">
            <a:noFill/>
            <a:miter lim="800000"/>
            <a:headEnd/>
            <a:tailEnd/>
          </a:ln>
        </p:spPr>
        <p:txBody>
          <a:bodyPr>
            <a:spAutoFit/>
          </a:bodyPr>
          <a:lstStyle/>
          <a:p>
            <a:r>
              <a:rPr lang="en-US" sz="5600" b="1">
                <a:solidFill>
                  <a:srgbClr val="432D01"/>
                </a:solidFill>
                <a:latin typeface="Tahoma" pitchFamily="34" charset="0"/>
              </a:rPr>
              <a:t>̶̶</a:t>
            </a:r>
          </a:p>
        </p:txBody>
      </p:sp>
      <p:sp>
        <p:nvSpPr>
          <p:cNvPr id="70684" name="Text Box 16"/>
          <p:cNvSpPr txBox="1">
            <a:spLocks noChangeArrowheads="1"/>
          </p:cNvSpPr>
          <p:nvPr/>
        </p:nvSpPr>
        <p:spPr bwMode="auto">
          <a:xfrm>
            <a:off x="2528888" y="3611563"/>
            <a:ext cx="762000" cy="1036637"/>
          </a:xfrm>
          <a:prstGeom prst="rect">
            <a:avLst/>
          </a:prstGeom>
          <a:noFill/>
          <a:ln w="9525" algn="ctr">
            <a:noFill/>
            <a:miter lim="800000"/>
            <a:headEnd/>
            <a:tailEnd/>
          </a:ln>
        </p:spPr>
        <p:txBody>
          <a:bodyPr>
            <a:spAutoFit/>
          </a:bodyPr>
          <a:lstStyle/>
          <a:p>
            <a:r>
              <a:rPr lang="en-US" sz="6200" b="1">
                <a:solidFill>
                  <a:srgbClr val="432D01"/>
                </a:solidFill>
                <a:latin typeface="Tahoma" pitchFamily="34" charset="0"/>
              </a:rPr>
              <a:t>+</a:t>
            </a:r>
          </a:p>
        </p:txBody>
      </p:sp>
      <p:pic>
        <p:nvPicPr>
          <p:cNvPr id="70685" name="Picture 17"/>
          <p:cNvPicPr>
            <a:picLocks noChangeAspect="1" noChangeArrowheads="1"/>
          </p:cNvPicPr>
          <p:nvPr/>
        </p:nvPicPr>
        <p:blipFill>
          <a:blip r:embed="rId3"/>
          <a:srcRect/>
          <a:stretch>
            <a:fillRect/>
          </a:stretch>
        </p:blipFill>
        <p:spPr bwMode="auto">
          <a:xfrm>
            <a:off x="4038600" y="4038600"/>
            <a:ext cx="1296988" cy="1828800"/>
          </a:xfrm>
          <a:prstGeom prst="rect">
            <a:avLst/>
          </a:prstGeom>
          <a:noFill/>
          <a:ln w="9525">
            <a:noFill/>
            <a:miter lim="800000"/>
            <a:headEnd/>
            <a:tailEnd/>
          </a:ln>
        </p:spPr>
      </p:pic>
      <p:pic>
        <p:nvPicPr>
          <p:cNvPr id="70686" name="Picture 18"/>
          <p:cNvPicPr>
            <a:picLocks noChangeAspect="1" noChangeArrowheads="1"/>
          </p:cNvPicPr>
          <p:nvPr/>
        </p:nvPicPr>
        <p:blipFill>
          <a:blip r:embed="rId4"/>
          <a:srcRect l="13023" r="47906" b="39101"/>
          <a:stretch>
            <a:fillRect/>
          </a:stretch>
        </p:blipFill>
        <p:spPr bwMode="auto">
          <a:xfrm>
            <a:off x="914400" y="4457700"/>
            <a:ext cx="1600200" cy="1676400"/>
          </a:xfrm>
          <a:prstGeom prst="rect">
            <a:avLst/>
          </a:prstGeom>
          <a:noFill/>
          <a:ln w="9525">
            <a:noFill/>
            <a:miter lim="800000"/>
            <a:headEnd/>
            <a:tailEnd/>
          </a:ln>
        </p:spPr>
      </p:pic>
      <p:pic>
        <p:nvPicPr>
          <p:cNvPr id="70687" name="Picture 19"/>
          <p:cNvPicPr>
            <a:picLocks noChangeAspect="1" noChangeArrowheads="1"/>
          </p:cNvPicPr>
          <p:nvPr/>
        </p:nvPicPr>
        <p:blipFill>
          <a:blip r:embed="rId5"/>
          <a:srcRect/>
          <a:stretch>
            <a:fillRect/>
          </a:stretch>
        </p:blipFill>
        <p:spPr bwMode="auto">
          <a:xfrm>
            <a:off x="7239000" y="4448175"/>
            <a:ext cx="1676400" cy="1539875"/>
          </a:xfrm>
          <a:prstGeom prst="rect">
            <a:avLst/>
          </a:prstGeom>
          <a:noFill/>
          <a:ln w="9525">
            <a:noFill/>
            <a:miter lim="800000"/>
            <a:headEnd/>
            <a:tailEnd/>
          </a:ln>
        </p:spPr>
      </p:pic>
      <p:sp>
        <p:nvSpPr>
          <p:cNvPr id="16" name="Rectangle 3"/>
          <p:cNvSpPr>
            <a:spLocks noChangeArrowheads="1"/>
          </p:cNvSpPr>
          <p:nvPr/>
        </p:nvSpPr>
        <p:spPr bwMode="auto">
          <a:xfrm>
            <a:off x="506413" y="3182938"/>
            <a:ext cx="4972050" cy="2730500"/>
          </a:xfrm>
          <a:prstGeom prst="rect">
            <a:avLst/>
          </a:prstGeom>
          <a:noFill/>
          <a:ln w="9525" algn="ctr">
            <a:noFill/>
            <a:miter lim="800000"/>
            <a:headEnd/>
            <a:tailEnd/>
          </a:ln>
        </p:spPr>
        <p:txBody>
          <a:bodyPr/>
          <a:lstStyle/>
          <a:p>
            <a:pPr>
              <a:buClr>
                <a:srgbClr val="FF9900"/>
              </a:buClr>
            </a:pPr>
            <a:endParaRPr lang="en-US" sz="3200">
              <a:solidFill>
                <a:srgbClr val="432D01"/>
              </a:solidFill>
              <a:latin typeface="Arial" pitchFamily="34" charset="0"/>
            </a:endParaRPr>
          </a:p>
        </p:txBody>
      </p:sp>
      <p:sp>
        <p:nvSpPr>
          <p:cNvPr id="21" name="Rectangle 3"/>
          <p:cNvSpPr>
            <a:spLocks noChangeArrowheads="1"/>
          </p:cNvSpPr>
          <p:nvPr/>
        </p:nvSpPr>
        <p:spPr bwMode="auto">
          <a:xfrm>
            <a:off x="412750" y="1724025"/>
            <a:ext cx="4972050" cy="1189038"/>
          </a:xfrm>
          <a:prstGeom prst="rect">
            <a:avLst/>
          </a:prstGeom>
          <a:noFill/>
          <a:ln w="9525" algn="ctr">
            <a:noFill/>
            <a:miter lim="800000"/>
            <a:headEnd/>
            <a:tailEnd/>
          </a:ln>
        </p:spPr>
        <p:txBody>
          <a:bodyPr/>
          <a:lstStyle/>
          <a:p>
            <a:pPr>
              <a:buClr>
                <a:srgbClr val="FF9900"/>
              </a:buClr>
            </a:pPr>
            <a:endParaRPr lang="en-US" sz="3200">
              <a:solidFill>
                <a:srgbClr val="432D01"/>
              </a:solidFill>
              <a:latin typeface="Arial" pitchFamily="34" charset="0"/>
            </a:endParaRPr>
          </a:p>
        </p:txBody>
      </p:sp>
      <p:sp>
        <p:nvSpPr>
          <p:cNvPr id="70691" name="Rectangle 3"/>
          <p:cNvSpPr>
            <a:spLocks noChangeArrowheads="1"/>
          </p:cNvSpPr>
          <p:nvPr/>
        </p:nvSpPr>
        <p:spPr bwMode="auto">
          <a:xfrm>
            <a:off x="1143000" y="1371600"/>
            <a:ext cx="7924800" cy="3810000"/>
          </a:xfrm>
          <a:prstGeom prst="rect">
            <a:avLst/>
          </a:prstGeom>
          <a:noFill/>
          <a:ln w="9525">
            <a:noFill/>
            <a:miter lim="800000"/>
            <a:headEnd/>
            <a:tailEnd/>
          </a:ln>
        </p:spPr>
        <p:txBody>
          <a:bodyPr/>
          <a:lstStyle/>
          <a:p>
            <a:pPr marL="342900" indent="-342900" algn="r" rtl="1">
              <a:spcAft>
                <a:spcPct val="20000"/>
              </a:spcAft>
              <a:buClr>
                <a:srgbClr val="FF9900"/>
              </a:buClr>
              <a:buFont typeface="Arial" pitchFamily="34" charset="0"/>
              <a:buChar char="•"/>
            </a:pPr>
            <a:endParaRPr lang="en-US" sz="1800" b="1" u="sng">
              <a:solidFill>
                <a:srgbClr val="432D01"/>
              </a:solidFill>
              <a:latin typeface="Tahoma" pitchFamily="34" charset="0"/>
            </a:endParaRPr>
          </a:p>
          <a:p>
            <a:pPr marL="742950" lvl="1" indent="-285750" algn="r" rtl="1">
              <a:spcAft>
                <a:spcPct val="20000"/>
              </a:spcAft>
              <a:buClr>
                <a:srgbClr val="FF9900"/>
              </a:buClr>
              <a:buFont typeface="Arial" pitchFamily="34" charset="0"/>
              <a:buChar char="•"/>
            </a:pPr>
            <a:r>
              <a:rPr lang="ar-EG" sz="1800" b="1">
                <a:solidFill>
                  <a:srgbClr val="432D01"/>
                </a:solidFill>
                <a:latin typeface="Tahoma" pitchFamily="34" charset="0"/>
              </a:rPr>
              <a:t>يبدأ هذا النوع في الظهور حين يمرر شخص ما حكمه على شخص معين إلى شخص آخر.</a:t>
            </a:r>
          </a:p>
          <a:p>
            <a:pPr marL="742950" lvl="1" indent="-285750" algn="r" rtl="1">
              <a:spcAft>
                <a:spcPct val="20000"/>
              </a:spcAft>
              <a:buClr>
                <a:srgbClr val="FF9900"/>
              </a:buClr>
              <a:buFont typeface="Arial" pitchFamily="34" charset="0"/>
              <a:buChar char="•"/>
            </a:pPr>
            <a:r>
              <a:rPr lang="ar-EG" sz="1800" b="1">
                <a:solidFill>
                  <a:srgbClr val="432D01"/>
                </a:solidFill>
                <a:latin typeface="Tahoma" pitchFamily="34" charset="0"/>
              </a:rPr>
              <a:t>مثلا: حين يكون بين واي وتوماس علاقة “أنا على ما يرام، وأنت كذلك”</a:t>
            </a:r>
            <a:endParaRPr lang="en-US" sz="1800" b="1">
              <a:solidFill>
                <a:srgbClr val="432D01"/>
              </a:solidFill>
              <a:latin typeface="Tahoma" pitchFamily="34" charset="0"/>
            </a:endParaRPr>
          </a:p>
          <a:p>
            <a:pPr marL="742950" lvl="1" indent="-285750" algn="r" rtl="1">
              <a:spcAft>
                <a:spcPct val="20000"/>
              </a:spcAft>
              <a:buClr>
                <a:srgbClr val="FF9900"/>
              </a:buClr>
              <a:buFont typeface="Arial" pitchFamily="34" charset="0"/>
              <a:buChar char="•"/>
            </a:pPr>
            <a:r>
              <a:rPr lang="ar-EG" sz="1800" b="1">
                <a:solidFill>
                  <a:srgbClr val="432D01"/>
                </a:solidFill>
                <a:latin typeface="Tahoma" pitchFamily="34" charset="0"/>
              </a:rPr>
              <a:t>وتوماس بينه وبين لارس علاقة </a:t>
            </a:r>
            <a:r>
              <a:rPr lang="ar-EG" sz="1800" b="1">
                <a:solidFill>
                  <a:srgbClr val="432D01"/>
                </a:solidFill>
              </a:rPr>
              <a:t>“أنا على ما يرام وأنت لست كذلك”، فما ظنك بما يمكن أن يحدث؟</a:t>
            </a:r>
            <a:endParaRPr lang="en-US" sz="1800" b="1">
              <a:solidFill>
                <a:srgbClr val="432D01"/>
              </a:solidFill>
              <a:latin typeface="Tahoma" pitchFamily="34" charset="0"/>
            </a:endParaRPr>
          </a:p>
          <a:p>
            <a:pPr marL="742950" lvl="1" indent="-285750" algn="r" rtl="1">
              <a:spcAft>
                <a:spcPct val="20000"/>
              </a:spcAft>
              <a:buClr>
                <a:srgbClr val="FF9900"/>
              </a:buClr>
              <a:buFont typeface="Arial" pitchFamily="34" charset="0"/>
              <a:buChar char="•"/>
            </a:pPr>
            <a:r>
              <a:rPr lang="ar-EG" sz="1800" b="1">
                <a:solidFill>
                  <a:srgbClr val="432D01"/>
                </a:solidFill>
                <a:latin typeface="Tahoma" pitchFamily="34" charset="0"/>
              </a:rPr>
              <a:t>ماذا يحدث إذا كان لارس يدرك جزءا من هذا التوتر؟</a:t>
            </a:r>
            <a:endParaRPr lang="en-US" sz="1800" b="1">
              <a:solidFill>
                <a:srgbClr val="432D01"/>
              </a:solidFill>
              <a:latin typeface="Tahoma"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nodePh="1">
                                  <p:stCondLst>
                                    <p:cond delay="0"/>
                                  </p:stCondLst>
                                  <p:endCondLst>
                                    <p:cond evt="begin" delay="0">
                                      <p:tn val="5"/>
                                    </p:cond>
                                  </p:end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childTnLst>
                                </p:cTn>
                              </p:par>
                            </p:childTnLst>
                          </p:cTn>
                        </p:par>
                        <p:par>
                          <p:cTn id="8" fill="hold">
                            <p:stCondLst>
                              <p:cond delay="500"/>
                            </p:stCondLst>
                            <p:childTnLst>
                              <p:par>
                                <p:cTn id="9" presetID="10" presetClass="entr" presetSubtype="0" fill="hold" grpId="0" nodeType="afterEffect" nodePh="1">
                                  <p:stCondLst>
                                    <p:cond delay="0"/>
                                  </p:stCondLst>
                                  <p:endCondLst>
                                    <p:cond evt="begin" delay="0">
                                      <p:tn val="9"/>
                                    </p:cond>
                                  </p:endCondLst>
                                  <p:childTnLst>
                                    <p:set>
                                      <p:cBhvr>
                                        <p:cTn id="10" dur="1" fill="hold">
                                          <p:stCondLst>
                                            <p:cond delay="0"/>
                                          </p:stCondLst>
                                        </p:cTn>
                                        <p:tgtEl>
                                          <p:spTgt spid="21"/>
                                        </p:tgtEl>
                                        <p:attrNameLst>
                                          <p:attrName>style.visibility</p:attrName>
                                        </p:attrNameLst>
                                      </p:cBhvr>
                                      <p:to>
                                        <p:strVal val="visible"/>
                                      </p:to>
                                    </p:set>
                                    <p:animEffect transition="in" filter="fade">
                                      <p:cBhvr>
                                        <p:cTn id="11"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21"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Slide Number Placeholder 5"/>
          <p:cNvSpPr>
            <a:spLocks noGrp="1"/>
          </p:cNvSpPr>
          <p:nvPr>
            <p:ph type="sldNum" sz="quarter" idx="12"/>
          </p:nvPr>
        </p:nvSpPr>
        <p:spPr/>
        <p:txBody>
          <a:bodyPr/>
          <a:lstStyle/>
          <a:p>
            <a:fld id="{E0B7F784-4AE2-4013-AF46-46AAB21798B7}" type="slidenum">
              <a:rPr lang="en-US"/>
              <a:pPr/>
              <a:t>29</a:t>
            </a:fld>
            <a:endParaRPr lang="en-US"/>
          </a:p>
        </p:txBody>
      </p:sp>
      <p:sp>
        <p:nvSpPr>
          <p:cNvPr id="72706" name="Rectangle 2"/>
          <p:cNvSpPr>
            <a:spLocks noGrp="1" noChangeArrowheads="1"/>
          </p:cNvSpPr>
          <p:nvPr>
            <p:ph type="title"/>
          </p:nvPr>
        </p:nvSpPr>
        <p:spPr>
          <a:xfrm>
            <a:off x="1066800" y="228600"/>
            <a:ext cx="7772400" cy="1143000"/>
          </a:xfrm>
        </p:spPr>
        <p:txBody>
          <a:bodyPr/>
          <a:lstStyle/>
          <a:p>
            <a:r>
              <a:rPr lang="ar-EG" sz="4400">
                <a:solidFill>
                  <a:srgbClr val="432D01"/>
                </a:solidFill>
              </a:rPr>
              <a:t>مثال عن تمرير المشاعر لطرف ثان ٍ</a:t>
            </a:r>
            <a:endParaRPr lang="en-US" sz="4400">
              <a:solidFill>
                <a:srgbClr val="432D01"/>
              </a:solidFill>
            </a:endParaRPr>
          </a:p>
        </p:txBody>
      </p:sp>
      <p:sp>
        <p:nvSpPr>
          <p:cNvPr id="72726" name="Rectangle 3"/>
          <p:cNvSpPr>
            <a:spLocks noChangeArrowheads="1"/>
          </p:cNvSpPr>
          <p:nvPr/>
        </p:nvSpPr>
        <p:spPr bwMode="auto">
          <a:xfrm>
            <a:off x="1066800" y="1447800"/>
            <a:ext cx="7924800" cy="3810000"/>
          </a:xfrm>
          <a:prstGeom prst="rect">
            <a:avLst/>
          </a:prstGeom>
          <a:noFill/>
          <a:ln w="9525">
            <a:noFill/>
            <a:miter lim="800000"/>
            <a:headEnd/>
            <a:tailEnd/>
          </a:ln>
        </p:spPr>
        <p:txBody>
          <a:bodyPr/>
          <a:lstStyle/>
          <a:p>
            <a:pPr marL="342900" indent="-342900" algn="r" rtl="1">
              <a:spcAft>
                <a:spcPct val="20000"/>
              </a:spcAft>
              <a:buClr>
                <a:srgbClr val="FF9900"/>
              </a:buClr>
              <a:buFont typeface="Arial" pitchFamily="34" charset="0"/>
              <a:buChar char="•"/>
            </a:pPr>
            <a:endParaRPr lang="en-US" sz="1800" b="1" u="sng">
              <a:solidFill>
                <a:srgbClr val="432D01"/>
              </a:solidFill>
              <a:latin typeface="Tahoma" pitchFamily="34" charset="0"/>
            </a:endParaRPr>
          </a:p>
          <a:p>
            <a:pPr marL="742950" lvl="1" indent="-285750" algn="r" rtl="1">
              <a:spcAft>
                <a:spcPct val="20000"/>
              </a:spcAft>
              <a:buClr>
                <a:srgbClr val="FF9900"/>
              </a:buClr>
              <a:buFont typeface="Arial" pitchFamily="34" charset="0"/>
              <a:buChar char="•"/>
            </a:pPr>
            <a:r>
              <a:rPr lang="ar-EG" sz="1800" b="1">
                <a:solidFill>
                  <a:srgbClr val="432D01"/>
                </a:solidFill>
                <a:latin typeface="Tahoma" pitchFamily="34" charset="0"/>
              </a:rPr>
              <a:t>عبر تمرير المشاعر، نجد أن واي يمكنه بسرعة تكوين علاقة </a:t>
            </a:r>
            <a:r>
              <a:rPr lang="ar-EG" sz="1800" b="1">
                <a:solidFill>
                  <a:srgbClr val="432D01"/>
                </a:solidFill>
              </a:rPr>
              <a:t>“أنا على ما يرام وأنت لست كذلك” مع لارس</a:t>
            </a:r>
            <a:endParaRPr lang="ar-EG" sz="1800" b="1">
              <a:solidFill>
                <a:srgbClr val="432D01"/>
              </a:solidFill>
              <a:latin typeface="Tahoma" pitchFamily="34" charset="0"/>
            </a:endParaRPr>
          </a:p>
          <a:p>
            <a:pPr marL="742950" lvl="1" indent="-285750" algn="r" rtl="1">
              <a:spcAft>
                <a:spcPct val="20000"/>
              </a:spcAft>
              <a:buClr>
                <a:srgbClr val="FF9900"/>
              </a:buClr>
              <a:buFont typeface="Arial" pitchFamily="34" charset="0"/>
              <a:buChar char="•"/>
            </a:pPr>
            <a:r>
              <a:rPr lang="ar-EG" sz="1800" b="1">
                <a:solidFill>
                  <a:srgbClr val="432D01"/>
                </a:solidFill>
                <a:latin typeface="Tahoma" pitchFamily="34" charset="0"/>
              </a:rPr>
              <a:t>لارس لا يفهم لماذا لا يدرجه واي ضمن فريقه</a:t>
            </a:r>
          </a:p>
          <a:p>
            <a:pPr marL="742950" lvl="1" indent="-285750" algn="r" rtl="1">
              <a:spcAft>
                <a:spcPct val="20000"/>
              </a:spcAft>
              <a:buClr>
                <a:srgbClr val="FF9900"/>
              </a:buClr>
              <a:buFont typeface="Arial" pitchFamily="34" charset="0"/>
              <a:buChar char="•"/>
            </a:pPr>
            <a:r>
              <a:rPr lang="ar-EG" sz="1800" b="1">
                <a:solidFill>
                  <a:srgbClr val="432D01"/>
                </a:solidFill>
                <a:latin typeface="Tahoma" pitchFamily="34" charset="0"/>
              </a:rPr>
              <a:t>لارس أيضا لا يمكنه فهم لماذا لم يكن واي مستعدا لإعطائه الفرصة حيث أنهما لم يعملا سويا من قبل</a:t>
            </a:r>
            <a:endParaRPr lang="en-US" sz="1800" b="1">
              <a:solidFill>
                <a:srgbClr val="432D01"/>
              </a:solidFill>
              <a:latin typeface="Tahoma" pitchFamily="34" charset="0"/>
            </a:endParaRPr>
          </a:p>
        </p:txBody>
      </p:sp>
      <p:sp>
        <p:nvSpPr>
          <p:cNvPr id="72727" name="Rectangle 7"/>
          <p:cNvSpPr>
            <a:spLocks noChangeArrowheads="1"/>
          </p:cNvSpPr>
          <p:nvPr/>
        </p:nvSpPr>
        <p:spPr bwMode="auto">
          <a:xfrm>
            <a:off x="1465263" y="6019800"/>
            <a:ext cx="409575" cy="304800"/>
          </a:xfrm>
          <a:prstGeom prst="rect">
            <a:avLst/>
          </a:prstGeom>
          <a:noFill/>
          <a:ln w="9525">
            <a:noFill/>
            <a:miter lim="800000"/>
            <a:headEnd/>
            <a:tailEnd/>
          </a:ln>
        </p:spPr>
        <p:txBody>
          <a:bodyPr wrap="none">
            <a:spAutoFit/>
          </a:bodyPr>
          <a:lstStyle/>
          <a:p>
            <a:pPr eaLnBrk="0" hangingPunct="0">
              <a:spcBef>
                <a:spcPct val="0"/>
              </a:spcBef>
            </a:pPr>
            <a:r>
              <a:rPr lang="ar-EG" sz="1400">
                <a:solidFill>
                  <a:srgbClr val="432D01"/>
                </a:solidFill>
                <a:latin typeface="Verdana" pitchFamily="34" charset="0"/>
              </a:rPr>
              <a:t>واي</a:t>
            </a:r>
            <a:endParaRPr lang="en-US" sz="1400">
              <a:solidFill>
                <a:srgbClr val="432D01"/>
              </a:solidFill>
              <a:latin typeface="Verdana" pitchFamily="34" charset="0"/>
            </a:endParaRPr>
          </a:p>
        </p:txBody>
      </p:sp>
      <p:sp>
        <p:nvSpPr>
          <p:cNvPr id="72728" name="Rectangle 8"/>
          <p:cNvSpPr>
            <a:spLocks noChangeArrowheads="1"/>
          </p:cNvSpPr>
          <p:nvPr/>
        </p:nvSpPr>
        <p:spPr bwMode="auto">
          <a:xfrm>
            <a:off x="3771900" y="5029200"/>
            <a:ext cx="560388" cy="304800"/>
          </a:xfrm>
          <a:prstGeom prst="rect">
            <a:avLst/>
          </a:prstGeom>
          <a:noFill/>
          <a:ln w="9525">
            <a:noFill/>
            <a:miter lim="800000"/>
            <a:headEnd/>
            <a:tailEnd/>
          </a:ln>
        </p:spPr>
        <p:txBody>
          <a:bodyPr wrap="none">
            <a:spAutoFit/>
          </a:bodyPr>
          <a:lstStyle/>
          <a:p>
            <a:pPr algn="ctr" eaLnBrk="0" hangingPunct="0">
              <a:spcBef>
                <a:spcPct val="0"/>
              </a:spcBef>
            </a:pPr>
            <a:r>
              <a:rPr lang="ar-EG" sz="1400">
                <a:solidFill>
                  <a:srgbClr val="432D01"/>
                </a:solidFill>
                <a:latin typeface="Verdana" pitchFamily="34" charset="0"/>
              </a:rPr>
              <a:t>توماس</a:t>
            </a:r>
            <a:endParaRPr lang="en-US" sz="1400">
              <a:solidFill>
                <a:srgbClr val="432D01"/>
              </a:solidFill>
              <a:latin typeface="Verdana" pitchFamily="34" charset="0"/>
            </a:endParaRPr>
          </a:p>
        </p:txBody>
      </p:sp>
      <p:sp>
        <p:nvSpPr>
          <p:cNvPr id="72729" name="Rectangle 9"/>
          <p:cNvSpPr>
            <a:spLocks noChangeArrowheads="1"/>
          </p:cNvSpPr>
          <p:nvPr/>
        </p:nvSpPr>
        <p:spPr bwMode="auto">
          <a:xfrm>
            <a:off x="7751763" y="3733800"/>
            <a:ext cx="514350" cy="304800"/>
          </a:xfrm>
          <a:prstGeom prst="rect">
            <a:avLst/>
          </a:prstGeom>
          <a:noFill/>
          <a:ln w="9525">
            <a:noFill/>
            <a:miter lim="800000"/>
            <a:headEnd/>
            <a:tailEnd/>
          </a:ln>
        </p:spPr>
        <p:txBody>
          <a:bodyPr wrap="none">
            <a:spAutoFit/>
          </a:bodyPr>
          <a:lstStyle/>
          <a:p>
            <a:pPr algn="ctr" eaLnBrk="0" hangingPunct="0">
              <a:spcBef>
                <a:spcPct val="0"/>
              </a:spcBef>
            </a:pPr>
            <a:r>
              <a:rPr lang="ar-EG" sz="1400">
                <a:solidFill>
                  <a:srgbClr val="432D01"/>
                </a:solidFill>
                <a:latin typeface="Verdana" pitchFamily="34" charset="0"/>
              </a:rPr>
              <a:t>لارس</a:t>
            </a:r>
            <a:endParaRPr lang="en-US" sz="1400">
              <a:solidFill>
                <a:srgbClr val="432D01"/>
              </a:solidFill>
              <a:latin typeface="Verdana" pitchFamily="34" charset="0"/>
            </a:endParaRPr>
          </a:p>
        </p:txBody>
      </p:sp>
      <p:cxnSp>
        <p:nvCxnSpPr>
          <p:cNvPr id="72730" name="AutoShape 10"/>
          <p:cNvCxnSpPr>
            <a:cxnSpLocks noChangeShapeType="1"/>
          </p:cNvCxnSpPr>
          <p:nvPr/>
        </p:nvCxnSpPr>
        <p:spPr bwMode="auto">
          <a:xfrm flipV="1">
            <a:off x="2590800" y="4191000"/>
            <a:ext cx="990600" cy="914400"/>
          </a:xfrm>
          <a:prstGeom prst="curvedConnector3">
            <a:avLst>
              <a:gd name="adj1" fmla="val 50000"/>
            </a:avLst>
          </a:prstGeom>
          <a:noFill/>
          <a:ln w="38100">
            <a:solidFill>
              <a:srgbClr val="5F5F5F"/>
            </a:solidFill>
            <a:round/>
            <a:headEnd/>
            <a:tailEnd type="triangle" w="med" len="med"/>
          </a:ln>
        </p:spPr>
      </p:cxnSp>
      <p:cxnSp>
        <p:nvCxnSpPr>
          <p:cNvPr id="72731" name="AutoShape 12"/>
          <p:cNvCxnSpPr>
            <a:cxnSpLocks noChangeShapeType="1"/>
          </p:cNvCxnSpPr>
          <p:nvPr/>
        </p:nvCxnSpPr>
        <p:spPr bwMode="auto">
          <a:xfrm>
            <a:off x="4878388" y="4191000"/>
            <a:ext cx="3198812" cy="365125"/>
          </a:xfrm>
          <a:prstGeom prst="curvedConnector2">
            <a:avLst/>
          </a:prstGeom>
          <a:noFill/>
          <a:ln w="38100">
            <a:solidFill>
              <a:srgbClr val="5F5F5F"/>
            </a:solidFill>
            <a:round/>
            <a:headEnd/>
            <a:tailEnd type="triangle" w="med" len="med"/>
          </a:ln>
        </p:spPr>
      </p:cxnSp>
      <p:cxnSp>
        <p:nvCxnSpPr>
          <p:cNvPr id="72732" name="AutoShape 13"/>
          <p:cNvCxnSpPr>
            <a:cxnSpLocks noChangeShapeType="1"/>
          </p:cNvCxnSpPr>
          <p:nvPr/>
        </p:nvCxnSpPr>
        <p:spPr bwMode="auto">
          <a:xfrm rot="10800000" flipV="1">
            <a:off x="2590800" y="4191000"/>
            <a:ext cx="990600" cy="914400"/>
          </a:xfrm>
          <a:prstGeom prst="curvedConnector3">
            <a:avLst>
              <a:gd name="adj1" fmla="val 50000"/>
            </a:avLst>
          </a:prstGeom>
          <a:noFill/>
          <a:ln w="38100">
            <a:solidFill>
              <a:srgbClr val="5F5F5F"/>
            </a:solidFill>
            <a:round/>
            <a:headEnd/>
            <a:tailEnd type="triangle" w="med" len="med"/>
          </a:ln>
        </p:spPr>
      </p:cxnSp>
      <p:cxnSp>
        <p:nvCxnSpPr>
          <p:cNvPr id="72733" name="AutoShape 15"/>
          <p:cNvCxnSpPr>
            <a:cxnSpLocks noChangeShapeType="1"/>
          </p:cNvCxnSpPr>
          <p:nvPr/>
        </p:nvCxnSpPr>
        <p:spPr bwMode="auto">
          <a:xfrm rot="5400000" flipH="1" flipV="1">
            <a:off x="4206081" y="2910682"/>
            <a:ext cx="617537" cy="5448300"/>
          </a:xfrm>
          <a:prstGeom prst="curvedConnector4">
            <a:avLst>
              <a:gd name="adj1" fmla="val -37019"/>
              <a:gd name="adj2" fmla="val 57343"/>
            </a:avLst>
          </a:prstGeom>
          <a:noFill/>
          <a:ln w="38100">
            <a:solidFill>
              <a:srgbClr val="5F5F5F"/>
            </a:solidFill>
            <a:round/>
            <a:headEnd/>
            <a:tailEnd type="triangle" w="med" len="med"/>
          </a:ln>
        </p:spPr>
      </p:cxnSp>
      <p:pic>
        <p:nvPicPr>
          <p:cNvPr id="72734" name="Picture 16"/>
          <p:cNvPicPr>
            <a:picLocks noChangeAspect="1" noChangeArrowheads="1"/>
          </p:cNvPicPr>
          <p:nvPr/>
        </p:nvPicPr>
        <p:blipFill>
          <a:blip r:embed="rId3"/>
          <a:srcRect/>
          <a:stretch>
            <a:fillRect/>
          </a:stretch>
        </p:blipFill>
        <p:spPr bwMode="auto">
          <a:xfrm>
            <a:off x="3581400" y="3276600"/>
            <a:ext cx="1296988" cy="1828800"/>
          </a:xfrm>
          <a:prstGeom prst="rect">
            <a:avLst/>
          </a:prstGeom>
          <a:noFill/>
          <a:ln w="9525">
            <a:noFill/>
            <a:miter lim="800000"/>
            <a:headEnd/>
            <a:tailEnd/>
          </a:ln>
        </p:spPr>
      </p:pic>
      <p:sp>
        <p:nvSpPr>
          <p:cNvPr id="72735" name="Text Box 17"/>
          <p:cNvSpPr txBox="1">
            <a:spLocks noChangeArrowheads="1"/>
          </p:cNvSpPr>
          <p:nvPr/>
        </p:nvSpPr>
        <p:spPr bwMode="auto">
          <a:xfrm>
            <a:off x="6400800" y="3186113"/>
            <a:ext cx="381000" cy="946150"/>
          </a:xfrm>
          <a:prstGeom prst="rect">
            <a:avLst/>
          </a:prstGeom>
          <a:noFill/>
          <a:ln w="9525" algn="ctr">
            <a:noFill/>
            <a:miter lim="800000"/>
            <a:headEnd/>
            <a:tailEnd/>
          </a:ln>
        </p:spPr>
        <p:txBody>
          <a:bodyPr>
            <a:spAutoFit/>
          </a:bodyPr>
          <a:lstStyle/>
          <a:p>
            <a:r>
              <a:rPr lang="en-US" sz="5600" b="1">
                <a:solidFill>
                  <a:srgbClr val="432D01"/>
                </a:solidFill>
                <a:latin typeface="Tahoma" pitchFamily="34" charset="0"/>
              </a:rPr>
              <a:t>̶̶</a:t>
            </a:r>
          </a:p>
        </p:txBody>
      </p:sp>
      <p:sp>
        <p:nvSpPr>
          <p:cNvPr id="72736" name="Text Box 18"/>
          <p:cNvSpPr txBox="1">
            <a:spLocks noChangeArrowheads="1"/>
          </p:cNvSpPr>
          <p:nvPr/>
        </p:nvSpPr>
        <p:spPr bwMode="auto">
          <a:xfrm>
            <a:off x="2457450" y="3440113"/>
            <a:ext cx="762000" cy="1036637"/>
          </a:xfrm>
          <a:prstGeom prst="rect">
            <a:avLst/>
          </a:prstGeom>
          <a:noFill/>
          <a:ln w="9525" algn="ctr">
            <a:noFill/>
            <a:miter lim="800000"/>
            <a:headEnd/>
            <a:tailEnd/>
          </a:ln>
        </p:spPr>
        <p:txBody>
          <a:bodyPr>
            <a:spAutoFit/>
          </a:bodyPr>
          <a:lstStyle/>
          <a:p>
            <a:r>
              <a:rPr lang="en-US" sz="6200" b="1">
                <a:solidFill>
                  <a:srgbClr val="432D01"/>
                </a:solidFill>
                <a:latin typeface="Tahoma" pitchFamily="34" charset="0"/>
              </a:rPr>
              <a:t>+</a:t>
            </a:r>
          </a:p>
        </p:txBody>
      </p:sp>
      <p:sp>
        <p:nvSpPr>
          <p:cNvPr id="72737" name="Text Box 19"/>
          <p:cNvSpPr txBox="1">
            <a:spLocks noChangeArrowheads="1"/>
          </p:cNvSpPr>
          <p:nvPr/>
        </p:nvSpPr>
        <p:spPr bwMode="auto">
          <a:xfrm>
            <a:off x="4038600" y="5334000"/>
            <a:ext cx="381000" cy="946150"/>
          </a:xfrm>
          <a:prstGeom prst="rect">
            <a:avLst/>
          </a:prstGeom>
          <a:noFill/>
          <a:ln w="9525" algn="ctr">
            <a:noFill/>
            <a:miter lim="800000"/>
            <a:headEnd/>
            <a:tailEnd/>
          </a:ln>
        </p:spPr>
        <p:txBody>
          <a:bodyPr>
            <a:spAutoFit/>
          </a:bodyPr>
          <a:lstStyle/>
          <a:p>
            <a:r>
              <a:rPr lang="en-US" sz="5600" b="1">
                <a:solidFill>
                  <a:srgbClr val="432D01"/>
                </a:solidFill>
                <a:latin typeface="Tahoma" pitchFamily="34" charset="0"/>
              </a:rPr>
              <a:t>̶̶</a:t>
            </a:r>
          </a:p>
        </p:txBody>
      </p:sp>
      <p:pic>
        <p:nvPicPr>
          <p:cNvPr id="72738" name="Picture 20"/>
          <p:cNvPicPr>
            <a:picLocks noChangeAspect="1" noChangeArrowheads="1"/>
          </p:cNvPicPr>
          <p:nvPr/>
        </p:nvPicPr>
        <p:blipFill>
          <a:blip r:embed="rId4"/>
          <a:srcRect l="13023" r="47906" b="39101"/>
          <a:stretch>
            <a:fillRect/>
          </a:stretch>
        </p:blipFill>
        <p:spPr bwMode="auto">
          <a:xfrm>
            <a:off x="990600" y="4267200"/>
            <a:ext cx="1600200" cy="1676400"/>
          </a:xfrm>
          <a:prstGeom prst="rect">
            <a:avLst/>
          </a:prstGeom>
          <a:noFill/>
          <a:ln w="9525">
            <a:noFill/>
            <a:miter lim="800000"/>
            <a:headEnd/>
            <a:tailEnd/>
          </a:ln>
        </p:spPr>
      </p:pic>
      <p:pic>
        <p:nvPicPr>
          <p:cNvPr id="72739" name="Picture 21"/>
          <p:cNvPicPr>
            <a:picLocks noChangeAspect="1" noChangeArrowheads="1"/>
          </p:cNvPicPr>
          <p:nvPr/>
        </p:nvPicPr>
        <p:blipFill>
          <a:blip r:embed="rId5"/>
          <a:srcRect/>
          <a:stretch>
            <a:fillRect/>
          </a:stretch>
        </p:blipFill>
        <p:spPr bwMode="auto">
          <a:xfrm>
            <a:off x="7239000" y="4556125"/>
            <a:ext cx="1676400" cy="15398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Slide Number Placeholder 4"/>
          <p:cNvSpPr>
            <a:spLocks noGrp="1"/>
          </p:cNvSpPr>
          <p:nvPr>
            <p:ph type="sldNum" sz="quarter" idx="12"/>
          </p:nvPr>
        </p:nvSpPr>
        <p:spPr/>
        <p:txBody>
          <a:bodyPr/>
          <a:lstStyle/>
          <a:p>
            <a:fld id="{A6ECF241-9E6F-47BA-A8D1-6DCB5A1D6B8F}" type="slidenum">
              <a:rPr lang="en-US"/>
              <a:pPr/>
              <a:t>3</a:t>
            </a:fld>
            <a:endParaRPr lang="en-US"/>
          </a:p>
        </p:txBody>
      </p:sp>
      <p:sp>
        <p:nvSpPr>
          <p:cNvPr id="7170" name="Rectangle 2"/>
          <p:cNvSpPr>
            <a:spLocks noGrp="1" noChangeArrowheads="1"/>
          </p:cNvSpPr>
          <p:nvPr>
            <p:ph type="title"/>
          </p:nvPr>
        </p:nvSpPr>
        <p:spPr>
          <a:xfrm>
            <a:off x="1066800" y="768350"/>
            <a:ext cx="7772400" cy="755650"/>
          </a:xfrm>
          <a:noFill/>
          <a:ln/>
        </p:spPr>
        <p:txBody>
          <a:bodyPr/>
          <a:lstStyle/>
          <a:p>
            <a:r>
              <a:rPr lang="ar-EG">
                <a:cs typeface="Arial" pitchFamily="34" charset="0"/>
              </a:rPr>
              <a:t>أسباب شهرة تحليل المعاملات</a:t>
            </a:r>
            <a:br>
              <a:rPr lang="ar-EG">
                <a:cs typeface="Arial" pitchFamily="34" charset="0"/>
              </a:rPr>
            </a:br>
            <a:r>
              <a:rPr lang="ar-EG">
                <a:cs typeface="Arial" pitchFamily="34" charset="0"/>
              </a:rPr>
              <a:t>في مجال الإدارة</a:t>
            </a:r>
            <a:endParaRPr lang="en-US">
              <a:cs typeface="Arial" pitchFamily="34" charset="0"/>
            </a:endParaRPr>
          </a:p>
        </p:txBody>
      </p:sp>
      <p:sp>
        <p:nvSpPr>
          <p:cNvPr id="7172" name="Oval 4" descr="Simple Language"/>
          <p:cNvSpPr>
            <a:spLocks noChangeArrowheads="1"/>
          </p:cNvSpPr>
          <p:nvPr/>
        </p:nvSpPr>
        <p:spPr bwMode="auto">
          <a:xfrm>
            <a:off x="1933575" y="1828800"/>
            <a:ext cx="1882775" cy="981075"/>
          </a:xfrm>
          <a:prstGeom prst="ellipse">
            <a:avLst/>
          </a:prstGeom>
          <a:gradFill rotWithShape="0">
            <a:gsLst>
              <a:gs pos="0">
                <a:srgbClr val="B09040"/>
              </a:gs>
              <a:gs pos="50000">
                <a:srgbClr val="E5D093"/>
              </a:gs>
              <a:gs pos="100000">
                <a:srgbClr val="B09040"/>
              </a:gs>
            </a:gsLst>
            <a:lin ang="18900000" scaled="1"/>
          </a:gradFill>
          <a:ln w="9525" algn="ctr">
            <a:solidFill>
              <a:srgbClr val="7E5502"/>
            </a:solidFill>
            <a:round/>
            <a:headEnd/>
            <a:tailEnd/>
          </a:ln>
          <a:effectLst/>
        </p:spPr>
        <p:txBody>
          <a:bodyPr anchor="ctr"/>
          <a:lstStyle/>
          <a:p>
            <a:pPr algn="ctr">
              <a:lnSpc>
                <a:spcPct val="80000"/>
              </a:lnSpc>
              <a:buClr>
                <a:srgbClr val="B09040"/>
              </a:buClr>
              <a:buSzPct val="65000"/>
            </a:pPr>
            <a:r>
              <a:rPr lang="ar-EG" sz="1400" b="1">
                <a:solidFill>
                  <a:schemeClr val="tx2"/>
                </a:solidFill>
                <a:latin typeface="Tahoma" pitchFamily="34" charset="0"/>
              </a:rPr>
              <a:t>اللغة المبسطة</a:t>
            </a:r>
            <a:endParaRPr lang="en-US" sz="1400" b="1">
              <a:solidFill>
                <a:schemeClr val="tx2"/>
              </a:solidFill>
              <a:latin typeface="Tahoma" pitchFamily="34" charset="0"/>
            </a:endParaRPr>
          </a:p>
        </p:txBody>
      </p:sp>
      <p:sp>
        <p:nvSpPr>
          <p:cNvPr id="7174" name="Oval 6" descr="Simple Language"/>
          <p:cNvSpPr>
            <a:spLocks noChangeArrowheads="1"/>
          </p:cNvSpPr>
          <p:nvPr/>
        </p:nvSpPr>
        <p:spPr bwMode="auto">
          <a:xfrm>
            <a:off x="5540375" y="5180013"/>
            <a:ext cx="2117725" cy="1144587"/>
          </a:xfrm>
          <a:prstGeom prst="ellipse">
            <a:avLst/>
          </a:prstGeom>
          <a:gradFill rotWithShape="0">
            <a:gsLst>
              <a:gs pos="0">
                <a:srgbClr val="B09040"/>
              </a:gs>
              <a:gs pos="50000">
                <a:srgbClr val="E5D093"/>
              </a:gs>
              <a:gs pos="100000">
                <a:srgbClr val="B09040"/>
              </a:gs>
            </a:gsLst>
            <a:lin ang="18900000" scaled="1"/>
          </a:gradFill>
          <a:ln w="9525" algn="ctr">
            <a:solidFill>
              <a:srgbClr val="7E5502"/>
            </a:solidFill>
            <a:round/>
            <a:headEnd/>
            <a:tailEnd/>
          </a:ln>
          <a:effectLst/>
        </p:spPr>
        <p:txBody>
          <a:bodyPr anchor="ctr"/>
          <a:lstStyle/>
          <a:p>
            <a:pPr algn="ctr">
              <a:lnSpc>
                <a:spcPct val="80000"/>
              </a:lnSpc>
              <a:buClr>
                <a:srgbClr val="B09040"/>
              </a:buClr>
              <a:buSzPct val="65000"/>
            </a:pPr>
            <a:r>
              <a:rPr lang="ar-EG" sz="1400" b="1">
                <a:solidFill>
                  <a:schemeClr val="tx2"/>
                </a:solidFill>
                <a:latin typeface="Tahoma" pitchFamily="34" charset="0"/>
              </a:rPr>
              <a:t>مفيد في العمل وفي المنزل</a:t>
            </a:r>
            <a:r>
              <a:rPr lang="en-US" sz="1400" b="1">
                <a:solidFill>
                  <a:schemeClr val="tx2"/>
                </a:solidFill>
                <a:latin typeface="Tahoma" pitchFamily="34" charset="0"/>
              </a:rPr>
              <a:t> </a:t>
            </a:r>
          </a:p>
        </p:txBody>
      </p:sp>
      <p:sp>
        <p:nvSpPr>
          <p:cNvPr id="7175" name="Oval 7" descr="Simple Language"/>
          <p:cNvSpPr>
            <a:spLocks noChangeArrowheads="1"/>
          </p:cNvSpPr>
          <p:nvPr/>
        </p:nvSpPr>
        <p:spPr bwMode="auto">
          <a:xfrm>
            <a:off x="1933575" y="5180013"/>
            <a:ext cx="2274888" cy="1063625"/>
          </a:xfrm>
          <a:prstGeom prst="ellipse">
            <a:avLst/>
          </a:prstGeom>
          <a:gradFill rotWithShape="0">
            <a:gsLst>
              <a:gs pos="0">
                <a:srgbClr val="B09040"/>
              </a:gs>
              <a:gs pos="50000">
                <a:srgbClr val="E5D093"/>
              </a:gs>
              <a:gs pos="100000">
                <a:srgbClr val="B09040"/>
              </a:gs>
            </a:gsLst>
            <a:lin ang="18900000" scaled="1"/>
          </a:gradFill>
          <a:ln w="9525" algn="ctr">
            <a:solidFill>
              <a:srgbClr val="7E5502"/>
            </a:solidFill>
            <a:round/>
            <a:headEnd/>
            <a:tailEnd/>
          </a:ln>
          <a:effectLst/>
        </p:spPr>
        <p:txBody>
          <a:bodyPr anchor="ctr"/>
          <a:lstStyle/>
          <a:p>
            <a:pPr algn="ctr">
              <a:lnSpc>
                <a:spcPct val="80000"/>
              </a:lnSpc>
              <a:buClr>
                <a:srgbClr val="B09040"/>
              </a:buClr>
              <a:buSzPct val="65000"/>
            </a:pPr>
            <a:r>
              <a:rPr lang="ar-EG" sz="1400" b="1">
                <a:solidFill>
                  <a:schemeClr val="tx2"/>
                </a:solidFill>
                <a:latin typeface="Tahoma" pitchFamily="34" charset="0"/>
              </a:rPr>
              <a:t>أثبت نجاحه</a:t>
            </a:r>
          </a:p>
          <a:p>
            <a:pPr algn="ctr">
              <a:lnSpc>
                <a:spcPct val="80000"/>
              </a:lnSpc>
              <a:buClr>
                <a:srgbClr val="B09040"/>
              </a:buClr>
              <a:buSzPct val="65000"/>
            </a:pPr>
            <a:r>
              <a:rPr lang="ar-EG" sz="1400" b="1">
                <a:solidFill>
                  <a:schemeClr val="tx2"/>
                </a:solidFill>
                <a:latin typeface="Tahoma" pitchFamily="34" charset="0"/>
              </a:rPr>
              <a:t>في منشآت الأعمال</a:t>
            </a:r>
            <a:endParaRPr lang="en-US" sz="1400" b="1">
              <a:solidFill>
                <a:schemeClr val="tx2"/>
              </a:solidFill>
              <a:latin typeface="Tahoma" pitchFamily="34" charset="0"/>
            </a:endParaRPr>
          </a:p>
        </p:txBody>
      </p:sp>
      <p:sp>
        <p:nvSpPr>
          <p:cNvPr id="7176" name="Oval 8" descr="Simple Language"/>
          <p:cNvSpPr>
            <a:spLocks noChangeArrowheads="1"/>
          </p:cNvSpPr>
          <p:nvPr/>
        </p:nvSpPr>
        <p:spPr bwMode="auto">
          <a:xfrm>
            <a:off x="914400" y="3381375"/>
            <a:ext cx="2195513" cy="1144588"/>
          </a:xfrm>
          <a:prstGeom prst="ellipse">
            <a:avLst/>
          </a:prstGeom>
          <a:gradFill rotWithShape="0">
            <a:gsLst>
              <a:gs pos="0">
                <a:srgbClr val="B09040"/>
              </a:gs>
              <a:gs pos="50000">
                <a:srgbClr val="E5D093"/>
              </a:gs>
              <a:gs pos="100000">
                <a:srgbClr val="B09040"/>
              </a:gs>
            </a:gsLst>
            <a:lin ang="18900000" scaled="1"/>
          </a:gradFill>
          <a:ln w="9525" algn="ctr">
            <a:solidFill>
              <a:srgbClr val="7E5502"/>
            </a:solidFill>
            <a:round/>
            <a:headEnd/>
            <a:tailEnd/>
          </a:ln>
          <a:effectLst/>
        </p:spPr>
        <p:txBody>
          <a:bodyPr anchor="ctr"/>
          <a:lstStyle/>
          <a:p>
            <a:pPr algn="ctr">
              <a:lnSpc>
                <a:spcPct val="80000"/>
              </a:lnSpc>
              <a:buClr>
                <a:srgbClr val="B09040"/>
              </a:buClr>
              <a:buSzPct val="65000"/>
            </a:pPr>
            <a:r>
              <a:rPr lang="ar-EG" sz="1400" b="1">
                <a:solidFill>
                  <a:schemeClr val="tx2"/>
                </a:solidFill>
                <a:latin typeface="Tahoma" pitchFamily="34" charset="0"/>
              </a:rPr>
              <a:t>تحليل للنفس لا ينطوي على تهدي</a:t>
            </a:r>
            <a:r>
              <a:rPr lang="en-US" sz="1400" b="1">
                <a:solidFill>
                  <a:schemeClr val="tx2"/>
                </a:solidFill>
                <a:latin typeface="Tahoma" pitchFamily="34" charset="0"/>
              </a:rPr>
              <a:t> </a:t>
            </a:r>
          </a:p>
        </p:txBody>
      </p:sp>
      <p:sp>
        <p:nvSpPr>
          <p:cNvPr id="7177" name="Oval 9" descr="Simple Language"/>
          <p:cNvSpPr>
            <a:spLocks noChangeArrowheads="1"/>
          </p:cNvSpPr>
          <p:nvPr/>
        </p:nvSpPr>
        <p:spPr bwMode="auto">
          <a:xfrm>
            <a:off x="6796088" y="3381375"/>
            <a:ext cx="2195512" cy="981075"/>
          </a:xfrm>
          <a:prstGeom prst="ellipse">
            <a:avLst/>
          </a:prstGeom>
          <a:gradFill rotWithShape="0">
            <a:gsLst>
              <a:gs pos="0">
                <a:srgbClr val="B09040"/>
              </a:gs>
              <a:gs pos="50000">
                <a:srgbClr val="E5D093"/>
              </a:gs>
              <a:gs pos="100000">
                <a:srgbClr val="B09040"/>
              </a:gs>
            </a:gsLst>
            <a:lin ang="18900000" scaled="1"/>
          </a:gradFill>
          <a:ln w="9525" algn="ctr">
            <a:solidFill>
              <a:srgbClr val="7E5502"/>
            </a:solidFill>
            <a:round/>
            <a:headEnd/>
            <a:tailEnd/>
          </a:ln>
          <a:effectLst/>
        </p:spPr>
        <p:txBody>
          <a:bodyPr anchor="ctr"/>
          <a:lstStyle/>
          <a:p>
            <a:pPr algn="ctr">
              <a:lnSpc>
                <a:spcPct val="80000"/>
              </a:lnSpc>
              <a:buClr>
                <a:srgbClr val="B09040"/>
              </a:buClr>
              <a:buSzPct val="65000"/>
            </a:pPr>
            <a:r>
              <a:rPr lang="ar-EG" sz="1400" b="1">
                <a:solidFill>
                  <a:schemeClr val="tx2"/>
                </a:solidFill>
                <a:latin typeface="Tahoma" pitchFamily="34" charset="0"/>
              </a:rPr>
              <a:t>ملائم للناس</a:t>
            </a:r>
          </a:p>
          <a:p>
            <a:pPr algn="ctr">
              <a:lnSpc>
                <a:spcPct val="80000"/>
              </a:lnSpc>
              <a:buClr>
                <a:srgbClr val="B09040"/>
              </a:buClr>
              <a:buSzPct val="65000"/>
            </a:pPr>
            <a:r>
              <a:rPr lang="ar-EG" sz="1400" b="1">
                <a:solidFill>
                  <a:schemeClr val="tx2"/>
                </a:solidFill>
                <a:latin typeface="Tahoma" pitchFamily="34" charset="0"/>
              </a:rPr>
              <a:t>“الطبيعيين”</a:t>
            </a:r>
            <a:endParaRPr lang="en-US" sz="1400" b="1">
              <a:solidFill>
                <a:schemeClr val="tx2"/>
              </a:solidFill>
              <a:latin typeface="Tahoma" pitchFamily="34" charset="0"/>
            </a:endParaRPr>
          </a:p>
        </p:txBody>
      </p:sp>
      <p:sp>
        <p:nvSpPr>
          <p:cNvPr id="7178" name="Oval 10" descr="Simple Language"/>
          <p:cNvSpPr>
            <a:spLocks noChangeArrowheads="1"/>
          </p:cNvSpPr>
          <p:nvPr/>
        </p:nvSpPr>
        <p:spPr bwMode="auto">
          <a:xfrm>
            <a:off x="6481763" y="1909763"/>
            <a:ext cx="1882775" cy="981075"/>
          </a:xfrm>
          <a:prstGeom prst="ellipse">
            <a:avLst/>
          </a:prstGeom>
          <a:gradFill rotWithShape="0">
            <a:gsLst>
              <a:gs pos="0">
                <a:srgbClr val="B09040"/>
              </a:gs>
              <a:gs pos="50000">
                <a:srgbClr val="E5D093"/>
              </a:gs>
              <a:gs pos="100000">
                <a:srgbClr val="B09040"/>
              </a:gs>
            </a:gsLst>
            <a:lin ang="18900000" scaled="1"/>
          </a:gradFill>
          <a:ln w="9525" algn="ctr">
            <a:solidFill>
              <a:srgbClr val="7E5502"/>
            </a:solidFill>
            <a:round/>
            <a:headEnd/>
            <a:tailEnd/>
          </a:ln>
          <a:effectLst/>
        </p:spPr>
        <p:txBody>
          <a:bodyPr anchor="ctr"/>
          <a:lstStyle/>
          <a:p>
            <a:pPr algn="ctr">
              <a:lnSpc>
                <a:spcPct val="80000"/>
              </a:lnSpc>
              <a:buClr>
                <a:srgbClr val="B09040"/>
              </a:buClr>
              <a:buSzPct val="65000"/>
            </a:pPr>
            <a:r>
              <a:rPr lang="ar-EG" sz="1400" b="1">
                <a:solidFill>
                  <a:schemeClr val="tx2"/>
                </a:solidFill>
                <a:latin typeface="Tahoma" pitchFamily="34" charset="0"/>
              </a:rPr>
              <a:t>حس الفكاهة</a:t>
            </a:r>
          </a:p>
          <a:p>
            <a:pPr algn="ctr">
              <a:lnSpc>
                <a:spcPct val="80000"/>
              </a:lnSpc>
              <a:buClr>
                <a:srgbClr val="B09040"/>
              </a:buClr>
              <a:buSzPct val="65000"/>
            </a:pPr>
            <a:r>
              <a:rPr lang="ar-EG" sz="1400" b="1">
                <a:solidFill>
                  <a:schemeClr val="tx2"/>
                </a:solidFill>
                <a:latin typeface="Tahoma" pitchFamily="34" charset="0"/>
              </a:rPr>
              <a:t>المنطوي فيه</a:t>
            </a:r>
            <a:endParaRPr lang="en-US" sz="1400" b="1">
              <a:solidFill>
                <a:schemeClr val="tx2"/>
              </a:solidFill>
              <a:latin typeface="Tahoma" pitchFamily="34" charset="0"/>
            </a:endParaRPr>
          </a:p>
        </p:txBody>
      </p:sp>
      <p:sp>
        <p:nvSpPr>
          <p:cNvPr id="7189" name="Line 21"/>
          <p:cNvSpPr>
            <a:spLocks noChangeShapeType="1"/>
          </p:cNvSpPr>
          <p:nvPr/>
        </p:nvSpPr>
        <p:spPr bwMode="auto">
          <a:xfrm>
            <a:off x="3581400" y="2646363"/>
            <a:ext cx="2665413" cy="2533650"/>
          </a:xfrm>
          <a:prstGeom prst="line">
            <a:avLst/>
          </a:prstGeom>
          <a:noFill/>
          <a:ln w="9525">
            <a:solidFill>
              <a:srgbClr val="7E5502"/>
            </a:solidFill>
            <a:round/>
            <a:headEnd/>
            <a:tailEnd/>
          </a:ln>
          <a:effectLst/>
        </p:spPr>
        <p:txBody>
          <a:bodyPr anchor="ctr"/>
          <a:lstStyle/>
          <a:p>
            <a:endParaRPr lang="en-US"/>
          </a:p>
        </p:txBody>
      </p:sp>
      <p:sp>
        <p:nvSpPr>
          <p:cNvPr id="7190" name="Line 22"/>
          <p:cNvSpPr>
            <a:spLocks noChangeShapeType="1"/>
          </p:cNvSpPr>
          <p:nvPr/>
        </p:nvSpPr>
        <p:spPr bwMode="auto">
          <a:xfrm flipH="1">
            <a:off x="3344863" y="2482850"/>
            <a:ext cx="3136900" cy="2697163"/>
          </a:xfrm>
          <a:prstGeom prst="line">
            <a:avLst/>
          </a:prstGeom>
          <a:noFill/>
          <a:ln w="9525">
            <a:solidFill>
              <a:srgbClr val="7E5502"/>
            </a:solidFill>
            <a:round/>
            <a:headEnd/>
            <a:tailEnd/>
          </a:ln>
          <a:effectLst/>
        </p:spPr>
        <p:txBody>
          <a:bodyPr anchor="ctr"/>
          <a:lstStyle/>
          <a:p>
            <a:endParaRPr lang="en-US"/>
          </a:p>
        </p:txBody>
      </p:sp>
      <p:sp>
        <p:nvSpPr>
          <p:cNvPr id="7195" name="Line 27"/>
          <p:cNvSpPr>
            <a:spLocks noChangeShapeType="1"/>
          </p:cNvSpPr>
          <p:nvPr/>
        </p:nvSpPr>
        <p:spPr bwMode="auto">
          <a:xfrm>
            <a:off x="3109913" y="3871913"/>
            <a:ext cx="3686175" cy="0"/>
          </a:xfrm>
          <a:prstGeom prst="line">
            <a:avLst/>
          </a:prstGeom>
          <a:noFill/>
          <a:ln w="9525">
            <a:solidFill>
              <a:srgbClr val="7E5502"/>
            </a:solidFill>
            <a:round/>
            <a:headEnd/>
            <a:tailEnd/>
          </a:ln>
          <a:effectLst/>
        </p:spPr>
        <p:txBody>
          <a:bodyPr anchor="ctr"/>
          <a:lstStyle/>
          <a:p>
            <a:endParaRPr lang="en-US"/>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Slide Number Placeholder 5"/>
          <p:cNvSpPr>
            <a:spLocks noGrp="1"/>
          </p:cNvSpPr>
          <p:nvPr>
            <p:ph type="sldNum" sz="quarter" idx="12"/>
          </p:nvPr>
        </p:nvSpPr>
        <p:spPr/>
        <p:txBody>
          <a:bodyPr/>
          <a:lstStyle/>
          <a:p>
            <a:fld id="{270233BE-2163-4AA0-B474-866609CD2586}" type="slidenum">
              <a:rPr lang="en-US"/>
              <a:pPr/>
              <a:t>30</a:t>
            </a:fld>
            <a:endParaRPr lang="en-US"/>
          </a:p>
        </p:txBody>
      </p:sp>
      <p:sp>
        <p:nvSpPr>
          <p:cNvPr id="74754" name="Rectangle 2"/>
          <p:cNvSpPr>
            <a:spLocks noGrp="1" noChangeArrowheads="1"/>
          </p:cNvSpPr>
          <p:nvPr>
            <p:ph type="title"/>
          </p:nvPr>
        </p:nvSpPr>
        <p:spPr/>
        <p:txBody>
          <a:bodyPr/>
          <a:lstStyle/>
          <a:p>
            <a:r>
              <a:rPr lang="ar-EG">
                <a:solidFill>
                  <a:srgbClr val="432D01"/>
                </a:solidFill>
              </a:rPr>
              <a:t>تمرير المشاعر لطرف ثان ٍ</a:t>
            </a:r>
            <a:endParaRPr lang="en-US">
              <a:solidFill>
                <a:srgbClr val="432D01"/>
              </a:solidFill>
            </a:endParaRPr>
          </a:p>
        </p:txBody>
      </p:sp>
      <p:sp>
        <p:nvSpPr>
          <p:cNvPr id="74775" name="Rectangle 3"/>
          <p:cNvSpPr>
            <a:spLocks noChangeArrowheads="1"/>
          </p:cNvSpPr>
          <p:nvPr/>
        </p:nvSpPr>
        <p:spPr bwMode="auto">
          <a:xfrm>
            <a:off x="533400" y="1536700"/>
            <a:ext cx="7924800" cy="3810000"/>
          </a:xfrm>
          <a:prstGeom prst="rect">
            <a:avLst/>
          </a:prstGeom>
          <a:noFill/>
          <a:ln w="9525">
            <a:noFill/>
            <a:miter lim="800000"/>
            <a:headEnd/>
            <a:tailEnd/>
          </a:ln>
        </p:spPr>
        <p:txBody>
          <a:bodyPr/>
          <a:lstStyle/>
          <a:p>
            <a:pPr marL="342900" indent="-342900" algn="r" rtl="1">
              <a:spcAft>
                <a:spcPct val="20000"/>
              </a:spcAft>
              <a:buClr>
                <a:srgbClr val="FF9900"/>
              </a:buClr>
              <a:buFont typeface="Arial" pitchFamily="34" charset="0"/>
              <a:buChar char="•"/>
            </a:pPr>
            <a:endParaRPr lang="en-US" sz="1800" b="1" u="sng">
              <a:solidFill>
                <a:srgbClr val="432D01"/>
              </a:solidFill>
              <a:latin typeface="Tahoma" pitchFamily="34" charset="0"/>
            </a:endParaRPr>
          </a:p>
          <a:p>
            <a:pPr marL="742950" lvl="1" indent="-285750" algn="r" rtl="1">
              <a:spcAft>
                <a:spcPct val="20000"/>
              </a:spcAft>
              <a:buClr>
                <a:srgbClr val="FF9900"/>
              </a:buClr>
              <a:buFont typeface="Arial" pitchFamily="34" charset="0"/>
              <a:buChar char="•"/>
            </a:pPr>
            <a:r>
              <a:rPr lang="ar-EG" sz="1800" b="1">
                <a:solidFill>
                  <a:srgbClr val="432D01"/>
                </a:solidFill>
                <a:latin typeface="Tahoma" pitchFamily="34" charset="0"/>
              </a:rPr>
              <a:t>مثال آخر: آنا و واي بينهما علاقة </a:t>
            </a:r>
            <a:r>
              <a:rPr lang="ar-EG" sz="1800" b="1">
                <a:solidFill>
                  <a:srgbClr val="432D01"/>
                </a:solidFill>
              </a:rPr>
              <a:t>“أنا على ما يرام وأنت كذلك” قوية</a:t>
            </a:r>
            <a:endParaRPr lang="ar-EG" sz="1800" b="1">
              <a:solidFill>
                <a:srgbClr val="432D01"/>
              </a:solidFill>
              <a:latin typeface="Tahoma" pitchFamily="34" charset="0"/>
            </a:endParaRPr>
          </a:p>
          <a:p>
            <a:pPr marL="742950" lvl="1" indent="-285750" algn="r" rtl="1">
              <a:spcAft>
                <a:spcPct val="20000"/>
              </a:spcAft>
              <a:buClr>
                <a:srgbClr val="FF9900"/>
              </a:buClr>
              <a:buFont typeface="Arial" pitchFamily="34" charset="0"/>
              <a:buChar char="•"/>
            </a:pPr>
            <a:r>
              <a:rPr lang="ar-EG" sz="1800" b="1">
                <a:solidFill>
                  <a:srgbClr val="432D01"/>
                </a:solidFill>
                <a:latin typeface="Tahoma" pitchFamily="34" charset="0"/>
              </a:rPr>
              <a:t>أنا بينها وبين لارس علاقة “أنت لست على ما يرام”</a:t>
            </a:r>
            <a:endParaRPr lang="en-US" sz="1800" b="1">
              <a:solidFill>
                <a:srgbClr val="432D01"/>
              </a:solidFill>
              <a:latin typeface="Tahoma" pitchFamily="34" charset="0"/>
            </a:endParaRPr>
          </a:p>
          <a:p>
            <a:pPr marL="742950" lvl="1" indent="-285750" algn="r" rtl="1">
              <a:spcAft>
                <a:spcPct val="20000"/>
              </a:spcAft>
              <a:buClr>
                <a:srgbClr val="FF9900"/>
              </a:buClr>
              <a:buFont typeface="Arial" pitchFamily="34" charset="0"/>
              <a:buChar char="•"/>
            </a:pPr>
            <a:r>
              <a:rPr lang="ar-EG" sz="1800" b="1">
                <a:solidFill>
                  <a:srgbClr val="432D01"/>
                </a:solidFill>
                <a:latin typeface="Tahoma" pitchFamily="34" charset="0"/>
              </a:rPr>
              <a:t>لارس يتقدم لشغل وظيفة حيث واي هو المسؤول عن التوظيف – ما الذي سيحدث؟</a:t>
            </a:r>
            <a:endParaRPr lang="en-US" sz="1800" b="1">
              <a:solidFill>
                <a:srgbClr val="432D01"/>
              </a:solidFill>
              <a:latin typeface="Tahoma" pitchFamily="34" charset="0"/>
            </a:endParaRPr>
          </a:p>
        </p:txBody>
      </p:sp>
      <p:cxnSp>
        <p:nvCxnSpPr>
          <p:cNvPr id="74776" name="AutoShape 6"/>
          <p:cNvCxnSpPr>
            <a:cxnSpLocks noChangeShapeType="1"/>
          </p:cNvCxnSpPr>
          <p:nvPr/>
        </p:nvCxnSpPr>
        <p:spPr bwMode="auto">
          <a:xfrm flipV="1">
            <a:off x="5602288" y="4876800"/>
            <a:ext cx="2427287" cy="366713"/>
          </a:xfrm>
          <a:prstGeom prst="curvedConnector2">
            <a:avLst/>
          </a:prstGeom>
          <a:noFill/>
          <a:ln w="38100">
            <a:solidFill>
              <a:srgbClr val="5F5F5F"/>
            </a:solidFill>
            <a:round/>
            <a:headEnd/>
            <a:tailEnd type="triangle" w="med" len="med"/>
          </a:ln>
        </p:spPr>
      </p:cxnSp>
      <p:cxnSp>
        <p:nvCxnSpPr>
          <p:cNvPr id="74777" name="AutoShape 8"/>
          <p:cNvCxnSpPr>
            <a:cxnSpLocks noChangeShapeType="1"/>
          </p:cNvCxnSpPr>
          <p:nvPr/>
        </p:nvCxnSpPr>
        <p:spPr bwMode="auto">
          <a:xfrm rot="16200000" flipH="1">
            <a:off x="2514600" y="4660900"/>
            <a:ext cx="457200" cy="1676400"/>
          </a:xfrm>
          <a:prstGeom prst="curvedConnector2">
            <a:avLst/>
          </a:prstGeom>
          <a:noFill/>
          <a:ln w="38100">
            <a:solidFill>
              <a:srgbClr val="5F5F5F"/>
            </a:solidFill>
            <a:round/>
            <a:headEnd/>
            <a:tailEnd type="triangle" w="med" len="med"/>
          </a:ln>
        </p:spPr>
      </p:cxnSp>
      <p:cxnSp>
        <p:nvCxnSpPr>
          <p:cNvPr id="74778" name="AutoShape 9"/>
          <p:cNvCxnSpPr>
            <a:cxnSpLocks noChangeShapeType="1"/>
          </p:cNvCxnSpPr>
          <p:nvPr/>
        </p:nvCxnSpPr>
        <p:spPr bwMode="auto">
          <a:xfrm>
            <a:off x="3200400" y="3517900"/>
            <a:ext cx="3124200" cy="457200"/>
          </a:xfrm>
          <a:prstGeom prst="curvedConnector3">
            <a:avLst>
              <a:gd name="adj1" fmla="val 50000"/>
            </a:avLst>
          </a:prstGeom>
          <a:noFill/>
          <a:ln w="38100">
            <a:solidFill>
              <a:srgbClr val="5F5F5F"/>
            </a:solidFill>
            <a:round/>
            <a:headEnd/>
            <a:tailEnd type="triangle" w="med" len="med"/>
          </a:ln>
        </p:spPr>
      </p:cxnSp>
      <p:sp>
        <p:nvSpPr>
          <p:cNvPr id="74779" name="Text Box 12"/>
          <p:cNvSpPr txBox="1">
            <a:spLocks noChangeArrowheads="1"/>
          </p:cNvSpPr>
          <p:nvPr/>
        </p:nvSpPr>
        <p:spPr bwMode="auto">
          <a:xfrm>
            <a:off x="7924800" y="1965325"/>
            <a:ext cx="1082675" cy="825500"/>
          </a:xfrm>
          <a:prstGeom prst="rect">
            <a:avLst/>
          </a:prstGeom>
          <a:noFill/>
          <a:ln w="9525">
            <a:noFill/>
            <a:miter lim="800000"/>
            <a:headEnd/>
            <a:tailEnd/>
          </a:ln>
        </p:spPr>
        <p:txBody>
          <a:bodyPr>
            <a:spAutoFit/>
          </a:bodyPr>
          <a:lstStyle/>
          <a:p>
            <a:pPr algn="r" rtl="1" eaLnBrk="0" hangingPunct="0">
              <a:spcBef>
                <a:spcPct val="0"/>
              </a:spcBef>
            </a:pPr>
            <a:r>
              <a:rPr lang="ar-EG" sz="1600" b="1">
                <a:solidFill>
                  <a:srgbClr val="704B02"/>
                </a:solidFill>
                <a:latin typeface="Tahoma" pitchFamily="34" charset="0"/>
              </a:rPr>
              <a:t>“أنا مهتم فعلا بالوظيفة الشاغرة”</a:t>
            </a:r>
            <a:endParaRPr lang="en-US" sz="1600" b="1">
              <a:solidFill>
                <a:srgbClr val="704B02"/>
              </a:solidFill>
              <a:latin typeface="Verdana" pitchFamily="34" charset="0"/>
            </a:endParaRPr>
          </a:p>
        </p:txBody>
      </p:sp>
      <p:sp>
        <p:nvSpPr>
          <p:cNvPr id="74765" name="Text Box 13"/>
          <p:cNvSpPr txBox="1">
            <a:spLocks noChangeArrowheads="1"/>
          </p:cNvSpPr>
          <p:nvPr/>
        </p:nvSpPr>
        <p:spPr bwMode="auto">
          <a:xfrm>
            <a:off x="1066800" y="5667375"/>
            <a:ext cx="1463675" cy="581025"/>
          </a:xfrm>
          <a:prstGeom prst="rect">
            <a:avLst/>
          </a:prstGeom>
          <a:noFill/>
          <a:ln w="9525">
            <a:noFill/>
            <a:miter lim="800000"/>
            <a:headEnd/>
            <a:tailEnd/>
          </a:ln>
        </p:spPr>
        <p:txBody>
          <a:bodyPr>
            <a:spAutoFit/>
          </a:bodyPr>
          <a:lstStyle/>
          <a:p>
            <a:pPr eaLnBrk="0" hangingPunct="0">
              <a:spcBef>
                <a:spcPct val="0"/>
              </a:spcBef>
            </a:pPr>
            <a:r>
              <a:rPr lang="ar-EG" sz="1600" b="1">
                <a:solidFill>
                  <a:srgbClr val="704B02"/>
                </a:solidFill>
                <a:latin typeface="Tahoma" pitchFamily="34" charset="0"/>
              </a:rPr>
              <a:t>“لارا عبارة عن بطة كسولة”</a:t>
            </a:r>
            <a:endParaRPr lang="en-US" sz="1600" b="1">
              <a:solidFill>
                <a:srgbClr val="704B02"/>
              </a:solidFill>
              <a:latin typeface="Verdana" pitchFamily="34" charset="0"/>
            </a:endParaRPr>
          </a:p>
        </p:txBody>
      </p:sp>
      <p:sp>
        <p:nvSpPr>
          <p:cNvPr id="74781" name="Text Box 15"/>
          <p:cNvSpPr txBox="1">
            <a:spLocks noChangeArrowheads="1"/>
          </p:cNvSpPr>
          <p:nvPr/>
        </p:nvSpPr>
        <p:spPr bwMode="auto">
          <a:xfrm>
            <a:off x="6477000" y="5499100"/>
            <a:ext cx="1463675" cy="825500"/>
          </a:xfrm>
          <a:prstGeom prst="rect">
            <a:avLst/>
          </a:prstGeom>
          <a:noFill/>
          <a:ln w="9525">
            <a:noFill/>
            <a:miter lim="800000"/>
            <a:headEnd/>
            <a:tailEnd/>
          </a:ln>
        </p:spPr>
        <p:txBody>
          <a:bodyPr>
            <a:spAutoFit/>
          </a:bodyPr>
          <a:lstStyle/>
          <a:p>
            <a:pPr algn="r" rtl="1" eaLnBrk="0" hangingPunct="0">
              <a:spcBef>
                <a:spcPct val="0"/>
              </a:spcBef>
            </a:pPr>
            <a:r>
              <a:rPr lang="ar-EG" sz="1600" b="1">
                <a:solidFill>
                  <a:srgbClr val="704B02"/>
                </a:solidFill>
                <a:latin typeface="Tahoma" pitchFamily="34" charset="0"/>
              </a:rPr>
              <a:t>“آسف، لست الشخص المناسب لها”</a:t>
            </a:r>
            <a:endParaRPr lang="en-US" sz="1600" b="1">
              <a:solidFill>
                <a:srgbClr val="704B02"/>
              </a:solidFill>
              <a:latin typeface="Verdana" pitchFamily="34" charset="0"/>
            </a:endParaRPr>
          </a:p>
        </p:txBody>
      </p:sp>
      <p:sp>
        <p:nvSpPr>
          <p:cNvPr id="74782" name="Text Box 17"/>
          <p:cNvSpPr txBox="1">
            <a:spLocks noChangeArrowheads="1"/>
          </p:cNvSpPr>
          <p:nvPr/>
        </p:nvSpPr>
        <p:spPr bwMode="auto">
          <a:xfrm>
            <a:off x="4572000" y="2908300"/>
            <a:ext cx="381000" cy="946150"/>
          </a:xfrm>
          <a:prstGeom prst="rect">
            <a:avLst/>
          </a:prstGeom>
          <a:noFill/>
          <a:ln w="9525" algn="ctr">
            <a:noFill/>
            <a:miter lim="800000"/>
            <a:headEnd/>
            <a:tailEnd/>
          </a:ln>
        </p:spPr>
        <p:txBody>
          <a:bodyPr>
            <a:spAutoFit/>
          </a:bodyPr>
          <a:lstStyle/>
          <a:p>
            <a:r>
              <a:rPr lang="en-US" sz="5600" b="1">
                <a:solidFill>
                  <a:srgbClr val="432D01"/>
                </a:solidFill>
                <a:latin typeface="Tahoma" pitchFamily="34" charset="0"/>
              </a:rPr>
              <a:t>̶̶</a:t>
            </a:r>
          </a:p>
        </p:txBody>
      </p:sp>
      <p:pic>
        <p:nvPicPr>
          <p:cNvPr id="74783" name="Picture 18"/>
          <p:cNvPicPr>
            <a:picLocks noChangeAspect="1" noChangeArrowheads="1"/>
          </p:cNvPicPr>
          <p:nvPr/>
        </p:nvPicPr>
        <p:blipFill>
          <a:blip r:embed="rId3"/>
          <a:srcRect/>
          <a:stretch>
            <a:fillRect/>
          </a:stretch>
        </p:blipFill>
        <p:spPr bwMode="auto">
          <a:xfrm>
            <a:off x="7239000" y="3213100"/>
            <a:ext cx="1676400" cy="1539875"/>
          </a:xfrm>
          <a:prstGeom prst="rect">
            <a:avLst/>
          </a:prstGeom>
          <a:noFill/>
          <a:ln w="9525">
            <a:noFill/>
            <a:miter lim="800000"/>
            <a:headEnd/>
            <a:tailEnd/>
          </a:ln>
        </p:spPr>
      </p:pic>
      <p:sp>
        <p:nvSpPr>
          <p:cNvPr id="74784" name="Text Box 19"/>
          <p:cNvSpPr txBox="1">
            <a:spLocks noChangeArrowheads="1"/>
          </p:cNvSpPr>
          <p:nvPr/>
        </p:nvSpPr>
        <p:spPr bwMode="auto">
          <a:xfrm>
            <a:off x="6400800" y="4432300"/>
            <a:ext cx="685800" cy="946150"/>
          </a:xfrm>
          <a:prstGeom prst="rect">
            <a:avLst/>
          </a:prstGeom>
          <a:noFill/>
          <a:ln w="9525" algn="ctr">
            <a:noFill/>
            <a:miter lim="800000"/>
            <a:headEnd/>
            <a:tailEnd/>
          </a:ln>
        </p:spPr>
        <p:txBody>
          <a:bodyPr>
            <a:spAutoFit/>
          </a:bodyPr>
          <a:lstStyle/>
          <a:p>
            <a:r>
              <a:rPr lang="en-US" sz="5600" b="1">
                <a:solidFill>
                  <a:srgbClr val="432D01"/>
                </a:solidFill>
                <a:latin typeface="Tahoma" pitchFamily="34" charset="0"/>
              </a:rPr>
              <a:t>̶̶</a:t>
            </a:r>
          </a:p>
        </p:txBody>
      </p:sp>
      <p:sp>
        <p:nvSpPr>
          <p:cNvPr id="74785" name="Text Box 20"/>
          <p:cNvSpPr txBox="1">
            <a:spLocks noChangeArrowheads="1"/>
          </p:cNvSpPr>
          <p:nvPr/>
        </p:nvSpPr>
        <p:spPr bwMode="auto">
          <a:xfrm>
            <a:off x="2590800" y="4614863"/>
            <a:ext cx="762000" cy="1036637"/>
          </a:xfrm>
          <a:prstGeom prst="rect">
            <a:avLst/>
          </a:prstGeom>
          <a:noFill/>
          <a:ln w="9525" algn="ctr">
            <a:noFill/>
            <a:miter lim="800000"/>
            <a:headEnd/>
            <a:tailEnd/>
          </a:ln>
        </p:spPr>
        <p:txBody>
          <a:bodyPr>
            <a:spAutoFit/>
          </a:bodyPr>
          <a:lstStyle/>
          <a:p>
            <a:r>
              <a:rPr lang="en-US" sz="6200" b="1">
                <a:solidFill>
                  <a:srgbClr val="432D01"/>
                </a:solidFill>
                <a:latin typeface="Tahoma" pitchFamily="34" charset="0"/>
              </a:rPr>
              <a:t>+</a:t>
            </a:r>
          </a:p>
        </p:txBody>
      </p:sp>
      <p:pic>
        <p:nvPicPr>
          <p:cNvPr id="74786" name="Picture 21"/>
          <p:cNvPicPr>
            <a:picLocks noChangeAspect="1" noChangeArrowheads="1"/>
          </p:cNvPicPr>
          <p:nvPr/>
        </p:nvPicPr>
        <p:blipFill>
          <a:blip r:embed="rId4"/>
          <a:srcRect l="13023" r="47906" b="39101"/>
          <a:stretch>
            <a:fillRect/>
          </a:stretch>
        </p:blipFill>
        <p:spPr bwMode="auto">
          <a:xfrm>
            <a:off x="3781425" y="4432300"/>
            <a:ext cx="1600200" cy="1676400"/>
          </a:xfrm>
          <a:prstGeom prst="rect">
            <a:avLst/>
          </a:prstGeom>
          <a:noFill/>
          <a:ln w="9525">
            <a:noFill/>
            <a:miter lim="800000"/>
            <a:headEnd/>
            <a:tailEnd/>
          </a:ln>
        </p:spPr>
      </p:pic>
      <p:pic>
        <p:nvPicPr>
          <p:cNvPr id="74787" name="Picture 22" descr="MPj04312730000[1]"/>
          <p:cNvPicPr>
            <a:picLocks noChangeAspect="1" noChangeArrowheads="1"/>
          </p:cNvPicPr>
          <p:nvPr/>
        </p:nvPicPr>
        <p:blipFill>
          <a:blip r:embed="rId5"/>
          <a:srcRect l="39394"/>
          <a:stretch>
            <a:fillRect/>
          </a:stretch>
        </p:blipFill>
        <p:spPr bwMode="auto">
          <a:xfrm>
            <a:off x="1390650" y="3213100"/>
            <a:ext cx="1246188" cy="2057400"/>
          </a:xfrm>
          <a:prstGeom prst="rect">
            <a:avLst/>
          </a:prstGeom>
          <a:noFill/>
          <a:ln w="9525">
            <a:noFill/>
            <a:miter lim="800000"/>
            <a:headEnd/>
            <a:tailEnd/>
          </a:ln>
        </p:spPr>
      </p:pic>
      <p:sp>
        <p:nvSpPr>
          <p:cNvPr id="17" name="Rectangle 3"/>
          <p:cNvSpPr>
            <a:spLocks noChangeArrowheads="1"/>
          </p:cNvSpPr>
          <p:nvPr/>
        </p:nvSpPr>
        <p:spPr bwMode="auto">
          <a:xfrm>
            <a:off x="506413" y="3119438"/>
            <a:ext cx="4972050" cy="2730500"/>
          </a:xfrm>
          <a:prstGeom prst="rect">
            <a:avLst/>
          </a:prstGeom>
          <a:noFill/>
          <a:ln w="9525" algn="ctr">
            <a:noFill/>
            <a:miter lim="800000"/>
            <a:headEnd/>
            <a:tailEnd/>
          </a:ln>
        </p:spPr>
        <p:txBody>
          <a:bodyPr/>
          <a:lstStyle/>
          <a:p>
            <a:pPr>
              <a:buClr>
                <a:srgbClr val="FF9900"/>
              </a:buClr>
            </a:pPr>
            <a:endParaRPr lang="en-US" sz="3200">
              <a:solidFill>
                <a:srgbClr val="432D01"/>
              </a:solidFill>
              <a:latin typeface="Arial" pitchFamily="34" charset="0"/>
            </a:endParaRPr>
          </a:p>
        </p:txBody>
      </p:sp>
      <p:sp>
        <p:nvSpPr>
          <p:cNvPr id="22" name="Rectangle 3"/>
          <p:cNvSpPr>
            <a:spLocks noChangeArrowheads="1"/>
          </p:cNvSpPr>
          <p:nvPr/>
        </p:nvSpPr>
        <p:spPr bwMode="auto">
          <a:xfrm>
            <a:off x="412750" y="1660525"/>
            <a:ext cx="4972050" cy="1189038"/>
          </a:xfrm>
          <a:prstGeom prst="rect">
            <a:avLst/>
          </a:prstGeom>
          <a:noFill/>
          <a:ln w="9525" algn="ctr">
            <a:noFill/>
            <a:miter lim="800000"/>
            <a:headEnd/>
            <a:tailEnd/>
          </a:ln>
        </p:spPr>
        <p:txBody>
          <a:bodyPr/>
          <a:lstStyle/>
          <a:p>
            <a:pPr>
              <a:buClr>
                <a:srgbClr val="FF9900"/>
              </a:buClr>
            </a:pPr>
            <a:endParaRPr lang="en-US" sz="3200">
              <a:solidFill>
                <a:srgbClr val="432D01"/>
              </a:solidFill>
              <a:latin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5000"/>
                                  </p:stCondLst>
                                  <p:childTnLst>
                                    <p:set>
                                      <p:cBhvr>
                                        <p:cTn id="6" dur="1" fill="hold">
                                          <p:stCondLst>
                                            <p:cond delay="0"/>
                                          </p:stCondLst>
                                        </p:cTn>
                                        <p:tgtEl>
                                          <p:spTgt spid="74765"/>
                                        </p:tgtEl>
                                        <p:attrNameLst>
                                          <p:attrName>style.visibility</p:attrName>
                                        </p:attrNameLst>
                                      </p:cBhvr>
                                      <p:to>
                                        <p:strVal val="visible"/>
                                      </p:to>
                                    </p:set>
                                    <p:animEffect transition="in" filter="fade">
                                      <p:cBhvr>
                                        <p:cTn id="7" dur="2000"/>
                                        <p:tgtEl>
                                          <p:spTgt spid="74765"/>
                                        </p:tgtEl>
                                      </p:cBhvr>
                                    </p:animEffect>
                                  </p:childTnLst>
                                </p:cTn>
                              </p:par>
                            </p:childTnLst>
                          </p:cTn>
                        </p:par>
                        <p:par>
                          <p:cTn id="8" fill="hold">
                            <p:stCondLst>
                              <p:cond delay="7000"/>
                            </p:stCondLst>
                            <p:childTnLst>
                              <p:par>
                                <p:cTn id="9" presetID="10" presetClass="entr" presetSubtype="0" fill="hold" grpId="0" nodeType="afterEffect" nodePh="1">
                                  <p:stCondLst>
                                    <p:cond delay="0"/>
                                  </p:stCondLst>
                                  <p:endCondLst>
                                    <p:cond evt="begin" delay="0">
                                      <p:tn val="9"/>
                                    </p:cond>
                                  </p:endCondLst>
                                  <p:childTnLst>
                                    <p:set>
                                      <p:cBhvr>
                                        <p:cTn id="10" dur="1" fill="hold">
                                          <p:stCondLst>
                                            <p:cond delay="0"/>
                                          </p:stCondLst>
                                        </p:cTn>
                                        <p:tgtEl>
                                          <p:spTgt spid="17"/>
                                        </p:tgtEl>
                                        <p:attrNameLst>
                                          <p:attrName>style.visibility</p:attrName>
                                        </p:attrNameLst>
                                      </p:cBhvr>
                                      <p:to>
                                        <p:strVal val="visible"/>
                                      </p:to>
                                    </p:set>
                                    <p:animEffect transition="in" filter="fade">
                                      <p:cBhvr>
                                        <p:cTn id="11" dur="500"/>
                                        <p:tgtEl>
                                          <p:spTgt spid="17"/>
                                        </p:tgtEl>
                                      </p:cBhvr>
                                    </p:animEffect>
                                  </p:childTnLst>
                                </p:cTn>
                              </p:par>
                            </p:childTnLst>
                          </p:cTn>
                        </p:par>
                        <p:par>
                          <p:cTn id="12" fill="hold">
                            <p:stCondLst>
                              <p:cond delay="7500"/>
                            </p:stCondLst>
                            <p:childTnLst>
                              <p:par>
                                <p:cTn id="13" presetID="10" presetClass="entr" presetSubtype="0" fill="hold" grpId="0" nodeType="afterEffect" nodePh="1">
                                  <p:stCondLst>
                                    <p:cond delay="0"/>
                                  </p:stCondLst>
                                  <p:endCondLst>
                                    <p:cond evt="begin" delay="0">
                                      <p:tn val="13"/>
                                    </p:cond>
                                  </p:endCondLst>
                                  <p:childTnLst>
                                    <p:set>
                                      <p:cBhvr>
                                        <p:cTn id="14" dur="1" fill="hold">
                                          <p:stCondLst>
                                            <p:cond delay="0"/>
                                          </p:stCondLst>
                                        </p:cTn>
                                        <p:tgtEl>
                                          <p:spTgt spid="22"/>
                                        </p:tgtEl>
                                        <p:attrNameLst>
                                          <p:attrName>style.visibility</p:attrName>
                                        </p:attrNameLst>
                                      </p:cBhvr>
                                      <p:to>
                                        <p:strVal val="visible"/>
                                      </p:to>
                                    </p:set>
                                    <p:animEffect transition="in" filter="fade">
                                      <p:cBhvr>
                                        <p:cTn id="15"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4765" grpId="0"/>
      <p:bldP spid="17" grpId="0"/>
      <p:bldP spid="22"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Slide Number Placeholder 5"/>
          <p:cNvSpPr>
            <a:spLocks noGrp="1"/>
          </p:cNvSpPr>
          <p:nvPr>
            <p:ph type="sldNum" sz="quarter" idx="12"/>
          </p:nvPr>
        </p:nvSpPr>
        <p:spPr/>
        <p:txBody>
          <a:bodyPr/>
          <a:lstStyle/>
          <a:p>
            <a:fld id="{65B0346D-09E6-4FFF-AC2C-EDA673794439}" type="slidenum">
              <a:rPr lang="en-US"/>
              <a:pPr/>
              <a:t>31</a:t>
            </a:fld>
            <a:endParaRPr lang="en-US"/>
          </a:p>
        </p:txBody>
      </p:sp>
      <p:sp>
        <p:nvSpPr>
          <p:cNvPr id="76802" name="Rectangle 2"/>
          <p:cNvSpPr>
            <a:spLocks noGrp="1" noChangeArrowheads="1"/>
          </p:cNvSpPr>
          <p:nvPr>
            <p:ph type="title"/>
          </p:nvPr>
        </p:nvSpPr>
        <p:spPr/>
        <p:txBody>
          <a:bodyPr/>
          <a:lstStyle/>
          <a:p>
            <a:r>
              <a:rPr lang="ar-EG">
                <a:solidFill>
                  <a:schemeClr val="tx1"/>
                </a:solidFill>
              </a:rPr>
              <a:t>تمرير المشاعر لطرف ثالث</a:t>
            </a:r>
            <a:endParaRPr lang="en-US">
              <a:solidFill>
                <a:schemeClr val="tx1"/>
              </a:solidFill>
            </a:endParaRPr>
          </a:p>
        </p:txBody>
      </p:sp>
      <p:sp>
        <p:nvSpPr>
          <p:cNvPr id="76820" name="Rectangle 3"/>
          <p:cNvSpPr>
            <a:spLocks noChangeArrowheads="1"/>
          </p:cNvSpPr>
          <p:nvPr/>
        </p:nvSpPr>
        <p:spPr bwMode="auto">
          <a:xfrm>
            <a:off x="1219200" y="1371600"/>
            <a:ext cx="7924800" cy="3810000"/>
          </a:xfrm>
          <a:prstGeom prst="rect">
            <a:avLst/>
          </a:prstGeom>
          <a:noFill/>
          <a:ln w="9525">
            <a:noFill/>
            <a:miter lim="800000"/>
            <a:headEnd/>
            <a:tailEnd/>
          </a:ln>
        </p:spPr>
        <p:txBody>
          <a:bodyPr/>
          <a:lstStyle/>
          <a:p>
            <a:pPr marL="342900" indent="-342900" algn="r" rtl="1">
              <a:spcAft>
                <a:spcPct val="20000"/>
              </a:spcAft>
              <a:buClr>
                <a:srgbClr val="FF9900"/>
              </a:buClr>
              <a:buFont typeface="Arial" pitchFamily="34" charset="0"/>
              <a:buChar char="•"/>
            </a:pPr>
            <a:endParaRPr lang="en-US" sz="1800" b="1" u="sng">
              <a:solidFill>
                <a:srgbClr val="432D01"/>
              </a:solidFill>
              <a:latin typeface="Tahoma" pitchFamily="34" charset="0"/>
            </a:endParaRPr>
          </a:p>
          <a:p>
            <a:pPr marL="742950" lvl="1" indent="-285750" algn="r" rtl="1">
              <a:spcAft>
                <a:spcPct val="20000"/>
              </a:spcAft>
              <a:buClr>
                <a:srgbClr val="FF9900"/>
              </a:buClr>
              <a:buFont typeface="Arial" pitchFamily="34" charset="0"/>
              <a:buChar char="•"/>
            </a:pPr>
            <a:r>
              <a:rPr lang="ar-EG" sz="1800" b="1">
                <a:solidFill>
                  <a:srgbClr val="432D01"/>
                </a:solidFill>
                <a:latin typeface="Tahoma" pitchFamily="34" charset="0"/>
              </a:rPr>
              <a:t>يحدث هذا النوع من التمرير حين نجد فريقا أو أكثر من شخصين قاموا بتمرير حكمهم على موظف معين سواء كان حكما سلبيا أو إيجابيا</a:t>
            </a:r>
          </a:p>
          <a:p>
            <a:pPr marL="742950" lvl="1" indent="-285750" algn="r" rtl="1">
              <a:spcAft>
                <a:spcPct val="20000"/>
              </a:spcAft>
              <a:buClr>
                <a:srgbClr val="FF9900"/>
              </a:buClr>
              <a:buFont typeface="Arial" pitchFamily="34" charset="0"/>
              <a:buChar char="•"/>
            </a:pPr>
            <a:r>
              <a:rPr lang="ar-EG" sz="1800" b="1">
                <a:solidFill>
                  <a:srgbClr val="432D01"/>
                </a:solidFill>
                <a:latin typeface="Tahoma" pitchFamily="34" charset="0"/>
              </a:rPr>
              <a:t>مثال: واي و لارس بينهما علاقة </a:t>
            </a:r>
            <a:r>
              <a:rPr lang="ar-EG" sz="1800" b="1">
                <a:solidFill>
                  <a:srgbClr val="432D01"/>
                </a:solidFill>
              </a:rPr>
              <a:t>“أنا على ما يرام وأنت كذلك”</a:t>
            </a:r>
            <a:endParaRPr lang="en-US" sz="1800" b="1">
              <a:solidFill>
                <a:srgbClr val="432D01"/>
              </a:solidFill>
              <a:latin typeface="Tahoma" pitchFamily="34" charset="0"/>
            </a:endParaRPr>
          </a:p>
          <a:p>
            <a:pPr marL="742950" lvl="1" indent="-285750" algn="r" rtl="1">
              <a:spcAft>
                <a:spcPct val="20000"/>
              </a:spcAft>
              <a:buClr>
                <a:srgbClr val="FF9900"/>
              </a:buClr>
              <a:buFont typeface="Arial" pitchFamily="34" charset="0"/>
              <a:buChar char="•"/>
            </a:pPr>
            <a:r>
              <a:rPr lang="ar-EG" sz="1800" b="1">
                <a:solidFill>
                  <a:srgbClr val="432D01"/>
                </a:solidFill>
                <a:latin typeface="Tahoma" pitchFamily="34" charset="0"/>
              </a:rPr>
              <a:t>لارس يشعر أنه يستحق ترقية للوظيفة الشاغرة</a:t>
            </a:r>
            <a:endParaRPr lang="en-US" sz="1800" b="1">
              <a:solidFill>
                <a:srgbClr val="432D01"/>
              </a:solidFill>
              <a:latin typeface="Tahoma" pitchFamily="34" charset="0"/>
            </a:endParaRPr>
          </a:p>
          <a:p>
            <a:pPr marL="742950" lvl="1" indent="-285750" algn="r" rtl="1">
              <a:spcAft>
                <a:spcPct val="20000"/>
              </a:spcAft>
              <a:buClr>
                <a:srgbClr val="FF9900"/>
              </a:buClr>
              <a:buFont typeface="Arial" pitchFamily="34" charset="0"/>
              <a:buChar char="•"/>
            </a:pPr>
            <a:r>
              <a:rPr lang="ar-EG" sz="1800" b="1">
                <a:solidFill>
                  <a:srgbClr val="432D01"/>
                </a:solidFill>
                <a:latin typeface="Tahoma" pitchFamily="34" charset="0"/>
              </a:rPr>
              <a:t>كين يخبر جون أن يعين كلوديت، وليس لارس، في الوظيفة الشاغرة</a:t>
            </a:r>
            <a:br>
              <a:rPr lang="ar-EG" sz="1800" b="1">
                <a:solidFill>
                  <a:srgbClr val="432D01"/>
                </a:solidFill>
                <a:latin typeface="Tahoma" pitchFamily="34" charset="0"/>
              </a:rPr>
            </a:br>
            <a:r>
              <a:rPr lang="ar-EG" sz="1800" b="1">
                <a:solidFill>
                  <a:srgbClr val="432D01"/>
                </a:solidFill>
                <a:latin typeface="Tahoma" pitchFamily="34" charset="0"/>
              </a:rPr>
              <a:t>(علاقة سابقة / تعيين أهل الثقة)</a:t>
            </a:r>
            <a:endParaRPr lang="en-US" sz="1800" b="1">
              <a:solidFill>
                <a:srgbClr val="432D01"/>
              </a:solidFill>
              <a:latin typeface="Tahoma" pitchFamily="34" charset="0"/>
            </a:endParaRPr>
          </a:p>
        </p:txBody>
      </p:sp>
      <p:sp>
        <p:nvSpPr>
          <p:cNvPr id="76821" name="Rectangle 7"/>
          <p:cNvSpPr>
            <a:spLocks noChangeArrowheads="1"/>
          </p:cNvSpPr>
          <p:nvPr/>
        </p:nvSpPr>
        <p:spPr bwMode="auto">
          <a:xfrm>
            <a:off x="5575300" y="4984750"/>
            <a:ext cx="1371600" cy="990600"/>
          </a:xfrm>
          <a:prstGeom prst="rect">
            <a:avLst/>
          </a:prstGeom>
          <a:gradFill rotWithShape="1">
            <a:gsLst>
              <a:gs pos="0">
                <a:srgbClr val="704B02"/>
              </a:gs>
              <a:gs pos="100000">
                <a:srgbClr val="432D01"/>
              </a:gs>
            </a:gsLst>
            <a:path path="shape">
              <a:fillToRect l="50000" t="50000" r="50000" b="50000"/>
            </a:path>
          </a:gradFill>
          <a:ln w="9525" algn="ctr">
            <a:solidFill>
              <a:schemeClr val="tx1"/>
            </a:solidFill>
            <a:miter lim="800000"/>
            <a:headEnd/>
            <a:tailEnd/>
          </a:ln>
        </p:spPr>
        <p:txBody>
          <a:bodyPr anchor="ctr"/>
          <a:lstStyle/>
          <a:p>
            <a:pPr algn="ctr" eaLnBrk="0" hangingPunct="0">
              <a:spcBef>
                <a:spcPct val="0"/>
              </a:spcBef>
            </a:pPr>
            <a:r>
              <a:rPr lang="ar-EG" sz="1600" b="1">
                <a:solidFill>
                  <a:schemeClr val="bg1"/>
                </a:solidFill>
                <a:latin typeface="Verdana" pitchFamily="34" charset="0"/>
              </a:rPr>
              <a:t>وظيفة شاغرة</a:t>
            </a:r>
            <a:endParaRPr lang="en-US" sz="1600" b="1">
              <a:solidFill>
                <a:schemeClr val="bg1"/>
              </a:solidFill>
              <a:latin typeface="Verdana" pitchFamily="34" charset="0"/>
            </a:endParaRPr>
          </a:p>
        </p:txBody>
      </p:sp>
      <p:sp>
        <p:nvSpPr>
          <p:cNvPr id="76822" name="Rectangle 8"/>
          <p:cNvSpPr>
            <a:spLocks noChangeArrowheads="1"/>
          </p:cNvSpPr>
          <p:nvPr/>
        </p:nvSpPr>
        <p:spPr bwMode="auto">
          <a:xfrm>
            <a:off x="914400" y="5975350"/>
            <a:ext cx="1604963" cy="730250"/>
          </a:xfrm>
          <a:prstGeom prst="rect">
            <a:avLst/>
          </a:prstGeom>
          <a:noFill/>
          <a:ln w="9525">
            <a:noFill/>
            <a:miter lim="800000"/>
            <a:headEnd/>
            <a:tailEnd/>
          </a:ln>
        </p:spPr>
        <p:txBody>
          <a:bodyPr wrap="none">
            <a:spAutoFit/>
          </a:bodyPr>
          <a:lstStyle/>
          <a:p>
            <a:pPr algn="ctr" rtl="1" eaLnBrk="0" hangingPunct="0">
              <a:spcBef>
                <a:spcPct val="0"/>
              </a:spcBef>
            </a:pPr>
            <a:r>
              <a:rPr lang="ar-EG" sz="1400">
                <a:solidFill>
                  <a:srgbClr val="18672D"/>
                </a:solidFill>
                <a:latin typeface="Verdana" pitchFamily="34" charset="0"/>
              </a:rPr>
              <a:t>كين –</a:t>
            </a:r>
          </a:p>
          <a:p>
            <a:pPr algn="ctr" rtl="1" eaLnBrk="0" hangingPunct="0">
              <a:spcBef>
                <a:spcPct val="0"/>
              </a:spcBef>
            </a:pPr>
            <a:r>
              <a:rPr lang="ar-EG" sz="1400">
                <a:solidFill>
                  <a:srgbClr val="18672D"/>
                </a:solidFill>
                <a:latin typeface="Verdana" pitchFamily="34" charset="0"/>
              </a:rPr>
              <a:t>نائب رئيس مجلس الإدارة</a:t>
            </a:r>
          </a:p>
          <a:p>
            <a:pPr algn="ctr" rtl="1" eaLnBrk="0" hangingPunct="0">
              <a:spcBef>
                <a:spcPct val="0"/>
              </a:spcBef>
            </a:pPr>
            <a:r>
              <a:rPr lang="ar-EG" sz="1400">
                <a:solidFill>
                  <a:srgbClr val="18672D"/>
                </a:solidFill>
                <a:latin typeface="Verdana" pitchFamily="34" charset="0"/>
              </a:rPr>
              <a:t>ومدير عام</a:t>
            </a:r>
            <a:endParaRPr lang="en-US" sz="1400">
              <a:solidFill>
                <a:srgbClr val="18672D"/>
              </a:solidFill>
              <a:latin typeface="Verdana" pitchFamily="34" charset="0"/>
            </a:endParaRPr>
          </a:p>
        </p:txBody>
      </p:sp>
      <p:sp>
        <p:nvSpPr>
          <p:cNvPr id="76823" name="Rectangle 9"/>
          <p:cNvSpPr>
            <a:spLocks noChangeArrowheads="1"/>
          </p:cNvSpPr>
          <p:nvPr/>
        </p:nvSpPr>
        <p:spPr bwMode="auto">
          <a:xfrm>
            <a:off x="3443288" y="6143625"/>
            <a:ext cx="1252537" cy="304800"/>
          </a:xfrm>
          <a:prstGeom prst="rect">
            <a:avLst/>
          </a:prstGeom>
          <a:noFill/>
          <a:ln w="9525">
            <a:noFill/>
            <a:miter lim="800000"/>
            <a:headEnd/>
            <a:tailEnd/>
          </a:ln>
        </p:spPr>
        <p:txBody>
          <a:bodyPr wrap="none">
            <a:spAutoFit/>
          </a:bodyPr>
          <a:lstStyle/>
          <a:p>
            <a:pPr algn="ctr" eaLnBrk="0" hangingPunct="0">
              <a:spcBef>
                <a:spcPct val="0"/>
              </a:spcBef>
            </a:pPr>
            <a:r>
              <a:rPr lang="ar-EG" sz="1400">
                <a:solidFill>
                  <a:srgbClr val="18672D"/>
                </a:solidFill>
                <a:latin typeface="Verdana" pitchFamily="34" charset="0"/>
              </a:rPr>
              <a:t>واي – مدير القطاع</a:t>
            </a:r>
            <a:endParaRPr lang="en-US" sz="1400">
              <a:solidFill>
                <a:srgbClr val="18672D"/>
              </a:solidFill>
              <a:latin typeface="Verdana" pitchFamily="34" charset="0"/>
            </a:endParaRPr>
          </a:p>
        </p:txBody>
      </p:sp>
      <p:sp>
        <p:nvSpPr>
          <p:cNvPr id="76824" name="Rectangle 10"/>
          <p:cNvSpPr>
            <a:spLocks noChangeArrowheads="1"/>
          </p:cNvSpPr>
          <p:nvPr/>
        </p:nvSpPr>
        <p:spPr bwMode="auto">
          <a:xfrm>
            <a:off x="7991475" y="4222750"/>
            <a:ext cx="514350" cy="304800"/>
          </a:xfrm>
          <a:prstGeom prst="rect">
            <a:avLst/>
          </a:prstGeom>
          <a:noFill/>
          <a:ln w="9525">
            <a:noFill/>
            <a:miter lim="800000"/>
            <a:headEnd/>
            <a:tailEnd/>
          </a:ln>
        </p:spPr>
        <p:txBody>
          <a:bodyPr wrap="none">
            <a:spAutoFit/>
          </a:bodyPr>
          <a:lstStyle/>
          <a:p>
            <a:pPr algn="ctr" eaLnBrk="0" hangingPunct="0">
              <a:spcBef>
                <a:spcPct val="0"/>
              </a:spcBef>
            </a:pPr>
            <a:r>
              <a:rPr lang="ar-EG" sz="1400">
                <a:latin typeface="Verdana" pitchFamily="34" charset="0"/>
              </a:rPr>
              <a:t>لارس</a:t>
            </a:r>
            <a:endParaRPr lang="en-US" sz="1400">
              <a:latin typeface="Verdana" pitchFamily="34" charset="0"/>
            </a:endParaRPr>
          </a:p>
        </p:txBody>
      </p:sp>
      <p:cxnSp>
        <p:nvCxnSpPr>
          <p:cNvPr id="76825" name="AutoShape 11"/>
          <p:cNvCxnSpPr>
            <a:cxnSpLocks noChangeShapeType="1"/>
          </p:cNvCxnSpPr>
          <p:nvPr/>
        </p:nvCxnSpPr>
        <p:spPr bwMode="auto">
          <a:xfrm>
            <a:off x="2679700" y="4679950"/>
            <a:ext cx="595313" cy="341313"/>
          </a:xfrm>
          <a:prstGeom prst="curvedConnector3">
            <a:avLst>
              <a:gd name="adj1" fmla="val 49866"/>
            </a:avLst>
          </a:prstGeom>
          <a:noFill/>
          <a:ln w="38100">
            <a:solidFill>
              <a:srgbClr val="5F5F5F"/>
            </a:solidFill>
            <a:round/>
            <a:headEnd/>
            <a:tailEnd type="triangle" w="med" len="med"/>
          </a:ln>
        </p:spPr>
      </p:cxnSp>
      <p:cxnSp>
        <p:nvCxnSpPr>
          <p:cNvPr id="76826" name="AutoShape 13"/>
          <p:cNvCxnSpPr>
            <a:cxnSpLocks noChangeShapeType="1"/>
          </p:cNvCxnSpPr>
          <p:nvPr/>
        </p:nvCxnSpPr>
        <p:spPr bwMode="auto">
          <a:xfrm flipV="1">
            <a:off x="5130800" y="4375150"/>
            <a:ext cx="2955925" cy="85725"/>
          </a:xfrm>
          <a:prstGeom prst="curvedConnector4">
            <a:avLst>
              <a:gd name="adj1" fmla="val 38454"/>
              <a:gd name="adj2" fmla="val 366667"/>
            </a:avLst>
          </a:prstGeom>
          <a:noFill/>
          <a:ln w="38100">
            <a:solidFill>
              <a:srgbClr val="5F5F5F"/>
            </a:solidFill>
            <a:round/>
            <a:headEnd/>
            <a:tailEnd type="triangle" w="med" len="med"/>
          </a:ln>
        </p:spPr>
      </p:cxnSp>
      <p:sp>
        <p:nvSpPr>
          <p:cNvPr id="76827" name="Text Box 15"/>
          <p:cNvSpPr txBox="1">
            <a:spLocks noChangeArrowheads="1"/>
          </p:cNvSpPr>
          <p:nvPr/>
        </p:nvSpPr>
        <p:spPr bwMode="auto">
          <a:xfrm>
            <a:off x="2555875" y="3795713"/>
            <a:ext cx="762000" cy="1036637"/>
          </a:xfrm>
          <a:prstGeom prst="rect">
            <a:avLst/>
          </a:prstGeom>
          <a:noFill/>
          <a:ln w="9525" algn="ctr">
            <a:noFill/>
            <a:miter lim="800000"/>
            <a:headEnd/>
            <a:tailEnd/>
          </a:ln>
        </p:spPr>
        <p:txBody>
          <a:bodyPr>
            <a:spAutoFit/>
          </a:bodyPr>
          <a:lstStyle/>
          <a:p>
            <a:r>
              <a:rPr lang="en-US" sz="6200" b="1">
                <a:solidFill>
                  <a:srgbClr val="432D01"/>
                </a:solidFill>
                <a:latin typeface="Tahoma" pitchFamily="34" charset="0"/>
              </a:rPr>
              <a:t>+</a:t>
            </a:r>
          </a:p>
        </p:txBody>
      </p:sp>
      <p:sp>
        <p:nvSpPr>
          <p:cNvPr id="76828" name="Text Box 16"/>
          <p:cNvSpPr txBox="1">
            <a:spLocks noChangeArrowheads="1"/>
          </p:cNvSpPr>
          <p:nvPr/>
        </p:nvSpPr>
        <p:spPr bwMode="auto">
          <a:xfrm>
            <a:off x="6248400" y="3992563"/>
            <a:ext cx="762000" cy="1036637"/>
          </a:xfrm>
          <a:prstGeom prst="rect">
            <a:avLst/>
          </a:prstGeom>
          <a:noFill/>
          <a:ln w="9525" algn="ctr">
            <a:noFill/>
            <a:miter lim="800000"/>
            <a:headEnd/>
            <a:tailEnd/>
          </a:ln>
        </p:spPr>
        <p:txBody>
          <a:bodyPr>
            <a:spAutoFit/>
          </a:bodyPr>
          <a:lstStyle/>
          <a:p>
            <a:r>
              <a:rPr lang="en-US" sz="6200" b="1">
                <a:solidFill>
                  <a:srgbClr val="432D01"/>
                </a:solidFill>
                <a:latin typeface="Tahoma" pitchFamily="34" charset="0"/>
              </a:rPr>
              <a:t>+</a:t>
            </a:r>
          </a:p>
        </p:txBody>
      </p:sp>
      <p:pic>
        <p:nvPicPr>
          <p:cNvPr id="76829" name="Picture 17"/>
          <p:cNvPicPr>
            <a:picLocks noChangeAspect="1" noChangeArrowheads="1"/>
          </p:cNvPicPr>
          <p:nvPr/>
        </p:nvPicPr>
        <p:blipFill>
          <a:blip r:embed="rId3"/>
          <a:srcRect/>
          <a:stretch>
            <a:fillRect/>
          </a:stretch>
        </p:blipFill>
        <p:spPr bwMode="auto">
          <a:xfrm>
            <a:off x="7327900" y="4603750"/>
            <a:ext cx="1676400" cy="1539875"/>
          </a:xfrm>
          <a:prstGeom prst="rect">
            <a:avLst/>
          </a:prstGeom>
          <a:noFill/>
          <a:ln w="9525">
            <a:noFill/>
            <a:miter lim="800000"/>
            <a:headEnd/>
            <a:tailEnd/>
          </a:ln>
        </p:spPr>
      </p:pic>
      <p:pic>
        <p:nvPicPr>
          <p:cNvPr id="76830" name="Picture 18"/>
          <p:cNvPicPr>
            <a:picLocks noChangeAspect="1" noChangeArrowheads="1"/>
          </p:cNvPicPr>
          <p:nvPr/>
        </p:nvPicPr>
        <p:blipFill>
          <a:blip r:embed="rId4"/>
          <a:srcRect l="13023" r="47906" b="39101"/>
          <a:stretch>
            <a:fillRect/>
          </a:stretch>
        </p:blipFill>
        <p:spPr bwMode="auto">
          <a:xfrm>
            <a:off x="3365500" y="4222750"/>
            <a:ext cx="1600200" cy="1676400"/>
          </a:xfrm>
          <a:prstGeom prst="rect">
            <a:avLst/>
          </a:prstGeom>
          <a:noFill/>
          <a:ln w="9525">
            <a:noFill/>
            <a:miter lim="800000"/>
            <a:headEnd/>
            <a:tailEnd/>
          </a:ln>
        </p:spPr>
      </p:pic>
      <p:pic>
        <p:nvPicPr>
          <p:cNvPr id="76831" name="Picture 19"/>
          <p:cNvPicPr>
            <a:picLocks noChangeAspect="1" noChangeArrowheads="1"/>
          </p:cNvPicPr>
          <p:nvPr/>
        </p:nvPicPr>
        <p:blipFill>
          <a:blip r:embed="rId5"/>
          <a:srcRect l="24277" r="13988" b="31450"/>
          <a:stretch>
            <a:fillRect/>
          </a:stretch>
        </p:blipFill>
        <p:spPr bwMode="auto">
          <a:xfrm>
            <a:off x="1084263" y="4070350"/>
            <a:ext cx="1519237" cy="187166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Slide Number Placeholder 5"/>
          <p:cNvSpPr>
            <a:spLocks noGrp="1"/>
          </p:cNvSpPr>
          <p:nvPr>
            <p:ph type="sldNum" sz="quarter" idx="12"/>
          </p:nvPr>
        </p:nvSpPr>
        <p:spPr/>
        <p:txBody>
          <a:bodyPr/>
          <a:lstStyle/>
          <a:p>
            <a:fld id="{83F159D2-5DC4-4296-A696-192E957EEAA5}" type="slidenum">
              <a:rPr lang="en-US"/>
              <a:pPr/>
              <a:t>32</a:t>
            </a:fld>
            <a:endParaRPr lang="en-US"/>
          </a:p>
        </p:txBody>
      </p:sp>
      <p:sp>
        <p:nvSpPr>
          <p:cNvPr id="78850" name="Rectangle 2"/>
          <p:cNvSpPr>
            <a:spLocks noGrp="1" noChangeArrowheads="1"/>
          </p:cNvSpPr>
          <p:nvPr>
            <p:ph type="title"/>
          </p:nvPr>
        </p:nvSpPr>
        <p:spPr/>
        <p:txBody>
          <a:bodyPr/>
          <a:lstStyle/>
          <a:p>
            <a:r>
              <a:rPr lang="ar-SA"/>
              <a:t>تمرير المشاعر لطرف ثالث</a:t>
            </a:r>
            <a:endParaRPr lang="en-US"/>
          </a:p>
        </p:txBody>
      </p:sp>
      <p:sp>
        <p:nvSpPr>
          <p:cNvPr id="78851" name="Rectangle 3"/>
          <p:cNvSpPr>
            <a:spLocks noChangeArrowheads="1"/>
          </p:cNvSpPr>
          <p:nvPr/>
        </p:nvSpPr>
        <p:spPr bwMode="auto">
          <a:xfrm>
            <a:off x="228600" y="1447800"/>
            <a:ext cx="7924800" cy="3810000"/>
          </a:xfrm>
          <a:prstGeom prst="rect">
            <a:avLst/>
          </a:prstGeom>
          <a:noFill/>
          <a:ln w="9525">
            <a:noFill/>
            <a:miter lim="800000"/>
            <a:headEnd/>
            <a:tailEnd/>
          </a:ln>
          <a:effectLst/>
        </p:spPr>
        <p:txBody>
          <a:bodyPr/>
          <a:lstStyle/>
          <a:p>
            <a:pPr marL="342900" indent="-342900">
              <a:spcAft>
                <a:spcPct val="20000"/>
              </a:spcAft>
            </a:pPr>
            <a:endParaRPr lang="en-US" sz="1700" b="1" u="sng">
              <a:solidFill>
                <a:schemeClr val="tx2"/>
              </a:solidFill>
              <a:latin typeface="Tahoma" pitchFamily="34" charset="0"/>
            </a:endParaRPr>
          </a:p>
          <a:p>
            <a:pPr marL="742950" lvl="1" indent="-285750">
              <a:spcAft>
                <a:spcPct val="20000"/>
              </a:spcAft>
              <a:buClr>
                <a:schemeClr val="accent2"/>
              </a:buClr>
              <a:buFont typeface="Wingdings" pitchFamily="2" charset="2"/>
              <a:buBlip>
                <a:blip r:embed="rId3"/>
              </a:buBlip>
            </a:pPr>
            <a:r>
              <a:rPr lang="en-US" sz="1600">
                <a:solidFill>
                  <a:schemeClr val="tx2"/>
                </a:solidFill>
                <a:latin typeface="Tahoma" pitchFamily="34" charset="0"/>
              </a:rPr>
              <a:t>Claudette is hired.  Lars resents that he was not promoted and is unhappy with Wei, his Sector Manager. From the get go Lars has a poor relationship with Claudette, because he feels she did not earn ‘his’ job</a:t>
            </a:r>
          </a:p>
          <a:p>
            <a:pPr marL="742950" lvl="1" indent="-285750">
              <a:spcAft>
                <a:spcPct val="20000"/>
              </a:spcAft>
              <a:buClr>
                <a:schemeClr val="accent2"/>
              </a:buClr>
              <a:buFont typeface="Wingdings" pitchFamily="2" charset="2"/>
              <a:buBlip>
                <a:blip r:embed="rId3"/>
              </a:buBlip>
            </a:pPr>
            <a:r>
              <a:rPr lang="en-US" sz="1600">
                <a:solidFill>
                  <a:schemeClr val="tx2"/>
                </a:solidFill>
                <a:latin typeface="Tahoma" pitchFamily="34" charset="0"/>
              </a:rPr>
              <a:t>Wei is unhappy that Ken (the Director) ‘big-footed’ him on the hire and to save his relationship with Lars, he starts being critical of Ken</a:t>
            </a:r>
          </a:p>
          <a:p>
            <a:pPr marL="342900" indent="-342900">
              <a:spcAft>
                <a:spcPct val="20000"/>
              </a:spcAft>
              <a:buFontTx/>
              <a:buBlip>
                <a:blip r:embed="rId4"/>
              </a:buBlip>
            </a:pPr>
            <a:endParaRPr lang="en-US" sz="1700">
              <a:solidFill>
                <a:schemeClr val="tx2"/>
              </a:solidFill>
              <a:latin typeface="Tahoma" pitchFamily="34" charset="0"/>
            </a:endParaRPr>
          </a:p>
        </p:txBody>
      </p:sp>
      <p:cxnSp>
        <p:nvCxnSpPr>
          <p:cNvPr id="78855" name="AutoShape 7"/>
          <p:cNvCxnSpPr>
            <a:cxnSpLocks noChangeShapeType="1"/>
            <a:stCxn id="0" idx="1"/>
            <a:endCxn id="0" idx="3"/>
          </p:cNvCxnSpPr>
          <p:nvPr/>
        </p:nvCxnSpPr>
        <p:spPr bwMode="auto">
          <a:xfrm rot="10800000" flipV="1">
            <a:off x="2433638" y="4479925"/>
            <a:ext cx="614362" cy="681038"/>
          </a:xfrm>
          <a:prstGeom prst="curvedConnector3">
            <a:avLst>
              <a:gd name="adj1" fmla="val 50130"/>
            </a:avLst>
          </a:prstGeom>
          <a:noFill/>
          <a:ln w="38100">
            <a:solidFill>
              <a:srgbClr val="5F5F5F"/>
            </a:solidFill>
            <a:round/>
            <a:headEnd/>
            <a:tailEnd type="triangle" w="med" len="med"/>
          </a:ln>
          <a:effectLst/>
        </p:spPr>
      </p:cxnSp>
      <p:cxnSp>
        <p:nvCxnSpPr>
          <p:cNvPr id="78857" name="AutoShape 9"/>
          <p:cNvCxnSpPr>
            <a:cxnSpLocks noChangeShapeType="1"/>
            <a:stCxn id="0" idx="3"/>
            <a:endCxn id="0" idx="1"/>
          </p:cNvCxnSpPr>
          <p:nvPr/>
        </p:nvCxnSpPr>
        <p:spPr bwMode="auto">
          <a:xfrm>
            <a:off x="4648200" y="4479925"/>
            <a:ext cx="717550" cy="892175"/>
          </a:xfrm>
          <a:prstGeom prst="curvedConnector3">
            <a:avLst>
              <a:gd name="adj1" fmla="val 50000"/>
            </a:avLst>
          </a:prstGeom>
          <a:noFill/>
          <a:ln w="38100">
            <a:solidFill>
              <a:srgbClr val="5F5F5F"/>
            </a:solidFill>
            <a:round/>
            <a:headEnd/>
            <a:tailEnd type="triangle" w="med" len="med"/>
          </a:ln>
          <a:effectLst/>
        </p:spPr>
      </p:cxnSp>
      <p:cxnSp>
        <p:nvCxnSpPr>
          <p:cNvPr id="78858" name="AutoShape 10"/>
          <p:cNvCxnSpPr>
            <a:cxnSpLocks noChangeShapeType="1"/>
            <a:stCxn id="0" idx="1"/>
            <a:endCxn id="0" idx="3"/>
          </p:cNvCxnSpPr>
          <p:nvPr/>
        </p:nvCxnSpPr>
        <p:spPr bwMode="auto">
          <a:xfrm rot="10800000" flipV="1">
            <a:off x="6705600" y="5113338"/>
            <a:ext cx="685800" cy="258762"/>
          </a:xfrm>
          <a:prstGeom prst="curvedConnector3">
            <a:avLst>
              <a:gd name="adj1" fmla="val 50000"/>
            </a:avLst>
          </a:prstGeom>
          <a:noFill/>
          <a:ln w="38100">
            <a:solidFill>
              <a:srgbClr val="5F5F5F"/>
            </a:solidFill>
            <a:round/>
            <a:headEnd/>
            <a:tailEnd type="triangle" w="med" len="med"/>
          </a:ln>
          <a:effectLst/>
        </p:spPr>
      </p:cxnSp>
      <p:cxnSp>
        <p:nvCxnSpPr>
          <p:cNvPr id="78859" name="AutoShape 11"/>
          <p:cNvCxnSpPr>
            <a:cxnSpLocks noChangeShapeType="1"/>
            <a:stCxn id="0" idx="0"/>
            <a:endCxn id="0" idx="0"/>
          </p:cNvCxnSpPr>
          <p:nvPr/>
        </p:nvCxnSpPr>
        <p:spPr bwMode="auto">
          <a:xfrm rot="5400000" flipH="1">
            <a:off x="5688012" y="1801813"/>
            <a:ext cx="701675" cy="4381500"/>
          </a:xfrm>
          <a:prstGeom prst="curvedConnector3">
            <a:avLst>
              <a:gd name="adj1" fmla="val 132579"/>
            </a:avLst>
          </a:prstGeom>
          <a:noFill/>
          <a:ln w="38100">
            <a:solidFill>
              <a:srgbClr val="5F5F5F"/>
            </a:solidFill>
            <a:round/>
            <a:headEnd/>
            <a:tailEnd type="triangle" w="med" len="med"/>
          </a:ln>
          <a:effectLst/>
        </p:spPr>
      </p:cxnSp>
      <p:pic>
        <p:nvPicPr>
          <p:cNvPr id="78864" name="Picture 16" descr="MPj04312730000[1]"/>
          <p:cNvPicPr>
            <a:picLocks noChangeAspect="1" noChangeArrowheads="1"/>
          </p:cNvPicPr>
          <p:nvPr/>
        </p:nvPicPr>
        <p:blipFill>
          <a:blip r:embed="rId5" cstate="print"/>
          <a:srcRect l="39394"/>
          <a:stretch>
            <a:fillRect/>
          </a:stretch>
        </p:blipFill>
        <p:spPr bwMode="auto">
          <a:xfrm>
            <a:off x="5365750" y="4267200"/>
            <a:ext cx="1339850" cy="2209800"/>
          </a:xfrm>
          <a:prstGeom prst="rect">
            <a:avLst/>
          </a:prstGeom>
          <a:noFill/>
        </p:spPr>
      </p:pic>
      <p:pic>
        <p:nvPicPr>
          <p:cNvPr id="78865" name="Picture 17"/>
          <p:cNvPicPr>
            <a:picLocks noChangeAspect="1" noChangeArrowheads="1"/>
          </p:cNvPicPr>
          <p:nvPr/>
        </p:nvPicPr>
        <p:blipFill>
          <a:blip r:embed="rId6"/>
          <a:srcRect/>
          <a:stretch>
            <a:fillRect/>
          </a:stretch>
        </p:blipFill>
        <p:spPr bwMode="auto">
          <a:xfrm>
            <a:off x="7391400" y="4343400"/>
            <a:ext cx="1676400" cy="1539875"/>
          </a:xfrm>
          <a:prstGeom prst="rect">
            <a:avLst/>
          </a:prstGeom>
          <a:noFill/>
          <a:ln w="9525">
            <a:noFill/>
            <a:miter lim="800000"/>
            <a:headEnd/>
            <a:tailEnd/>
          </a:ln>
          <a:effectLst/>
        </p:spPr>
      </p:pic>
      <p:pic>
        <p:nvPicPr>
          <p:cNvPr id="78866" name="Picture 18"/>
          <p:cNvPicPr>
            <a:picLocks noChangeAspect="1" noChangeArrowheads="1"/>
          </p:cNvPicPr>
          <p:nvPr/>
        </p:nvPicPr>
        <p:blipFill>
          <a:blip r:embed="rId7"/>
          <a:srcRect l="13023" r="47906" b="39101"/>
          <a:stretch>
            <a:fillRect/>
          </a:stretch>
        </p:blipFill>
        <p:spPr bwMode="auto">
          <a:xfrm>
            <a:off x="3048000" y="3641725"/>
            <a:ext cx="1600200" cy="1676400"/>
          </a:xfrm>
          <a:prstGeom prst="rect">
            <a:avLst/>
          </a:prstGeom>
          <a:noFill/>
          <a:ln w="9525">
            <a:noFill/>
            <a:miter lim="800000"/>
            <a:headEnd/>
            <a:tailEnd/>
          </a:ln>
          <a:effectLst/>
        </p:spPr>
      </p:pic>
      <p:pic>
        <p:nvPicPr>
          <p:cNvPr id="78867" name="Picture 19"/>
          <p:cNvPicPr>
            <a:picLocks noChangeAspect="1" noChangeArrowheads="1"/>
          </p:cNvPicPr>
          <p:nvPr/>
        </p:nvPicPr>
        <p:blipFill>
          <a:blip r:embed="rId8"/>
          <a:srcRect l="24277" r="13988" b="31450"/>
          <a:stretch>
            <a:fillRect/>
          </a:stretch>
        </p:blipFill>
        <p:spPr bwMode="auto">
          <a:xfrm>
            <a:off x="914400" y="4224338"/>
            <a:ext cx="1519238" cy="1871662"/>
          </a:xfrm>
          <a:prstGeom prst="rect">
            <a:avLst/>
          </a:prstGeom>
          <a:noFill/>
          <a:ln w="9525">
            <a:noFill/>
            <a:miter lim="800000"/>
            <a:headEnd/>
            <a:tailEnd/>
          </a:ln>
          <a:effectLst/>
        </p:spPr>
      </p:pic>
      <p:sp>
        <p:nvSpPr>
          <p:cNvPr id="78868" name="Text Box 20"/>
          <p:cNvSpPr txBox="1">
            <a:spLocks noChangeArrowheads="1"/>
          </p:cNvSpPr>
          <p:nvPr/>
        </p:nvSpPr>
        <p:spPr bwMode="auto">
          <a:xfrm>
            <a:off x="5943600" y="3168650"/>
            <a:ext cx="381000" cy="946150"/>
          </a:xfrm>
          <a:prstGeom prst="rect">
            <a:avLst/>
          </a:prstGeom>
          <a:noFill/>
          <a:ln w="9525" algn="ctr">
            <a:noFill/>
            <a:miter lim="800000"/>
            <a:headEnd/>
            <a:tailEnd/>
          </a:ln>
          <a:effectLst/>
        </p:spPr>
        <p:txBody>
          <a:bodyPr>
            <a:spAutoFit/>
          </a:bodyPr>
          <a:lstStyle/>
          <a:p>
            <a:r>
              <a:rPr lang="en-US" sz="5600" b="1">
                <a:solidFill>
                  <a:srgbClr val="432D01"/>
                </a:solidFill>
                <a:latin typeface="Tahoma" pitchFamily="34" charset="0"/>
              </a:rPr>
              <a:t>̶̶</a:t>
            </a:r>
          </a:p>
        </p:txBody>
      </p:sp>
      <p:sp>
        <p:nvSpPr>
          <p:cNvPr id="78869" name="Text Box 21"/>
          <p:cNvSpPr txBox="1">
            <a:spLocks noChangeArrowheads="1"/>
          </p:cNvSpPr>
          <p:nvPr/>
        </p:nvSpPr>
        <p:spPr bwMode="auto">
          <a:xfrm>
            <a:off x="6943725" y="4387850"/>
            <a:ext cx="381000" cy="946150"/>
          </a:xfrm>
          <a:prstGeom prst="rect">
            <a:avLst/>
          </a:prstGeom>
          <a:noFill/>
          <a:ln w="9525" algn="ctr">
            <a:noFill/>
            <a:miter lim="800000"/>
            <a:headEnd/>
            <a:tailEnd/>
          </a:ln>
          <a:effectLst/>
        </p:spPr>
        <p:txBody>
          <a:bodyPr>
            <a:spAutoFit/>
          </a:bodyPr>
          <a:lstStyle/>
          <a:p>
            <a:r>
              <a:rPr lang="en-US" sz="5600" b="1">
                <a:solidFill>
                  <a:srgbClr val="432D01"/>
                </a:solidFill>
                <a:latin typeface="Tahoma" pitchFamily="34" charset="0"/>
              </a:rPr>
              <a:t>̶̶</a:t>
            </a:r>
          </a:p>
        </p:txBody>
      </p:sp>
      <p:sp>
        <p:nvSpPr>
          <p:cNvPr id="78870" name="Text Box 22"/>
          <p:cNvSpPr txBox="1">
            <a:spLocks noChangeArrowheads="1"/>
          </p:cNvSpPr>
          <p:nvPr/>
        </p:nvSpPr>
        <p:spPr bwMode="auto">
          <a:xfrm>
            <a:off x="4876800" y="3854450"/>
            <a:ext cx="381000" cy="946150"/>
          </a:xfrm>
          <a:prstGeom prst="rect">
            <a:avLst/>
          </a:prstGeom>
          <a:noFill/>
          <a:ln w="9525" algn="ctr">
            <a:noFill/>
            <a:miter lim="800000"/>
            <a:headEnd/>
            <a:tailEnd/>
          </a:ln>
          <a:effectLst/>
        </p:spPr>
        <p:txBody>
          <a:bodyPr>
            <a:spAutoFit/>
          </a:bodyPr>
          <a:lstStyle/>
          <a:p>
            <a:r>
              <a:rPr lang="en-US" sz="5600" b="1">
                <a:solidFill>
                  <a:srgbClr val="432D01"/>
                </a:solidFill>
                <a:latin typeface="Tahoma" pitchFamily="34" charset="0"/>
              </a:rPr>
              <a:t>̶̶</a:t>
            </a:r>
          </a:p>
        </p:txBody>
      </p:sp>
      <p:sp>
        <p:nvSpPr>
          <p:cNvPr id="78871" name="Text Box 23"/>
          <p:cNvSpPr txBox="1">
            <a:spLocks noChangeArrowheads="1"/>
          </p:cNvSpPr>
          <p:nvPr/>
        </p:nvSpPr>
        <p:spPr bwMode="auto">
          <a:xfrm>
            <a:off x="2619375" y="3810000"/>
            <a:ext cx="381000" cy="946150"/>
          </a:xfrm>
          <a:prstGeom prst="rect">
            <a:avLst/>
          </a:prstGeom>
          <a:noFill/>
          <a:ln w="9525" algn="ctr">
            <a:noFill/>
            <a:miter lim="800000"/>
            <a:headEnd/>
            <a:tailEnd/>
          </a:ln>
          <a:effectLst/>
        </p:spPr>
        <p:txBody>
          <a:bodyPr>
            <a:spAutoFit/>
          </a:bodyPr>
          <a:lstStyle/>
          <a:p>
            <a:r>
              <a:rPr lang="en-US" sz="5600" b="1">
                <a:solidFill>
                  <a:srgbClr val="432D01"/>
                </a:solidFill>
                <a:latin typeface="Tahoma" pitchFamily="34" charset="0"/>
              </a:rPr>
              <a:t>̶̶</a:t>
            </a: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Slide Number Placeholder 5"/>
          <p:cNvSpPr>
            <a:spLocks noGrp="1"/>
          </p:cNvSpPr>
          <p:nvPr>
            <p:ph type="sldNum" sz="quarter" idx="12"/>
          </p:nvPr>
        </p:nvSpPr>
        <p:spPr/>
        <p:txBody>
          <a:bodyPr/>
          <a:lstStyle/>
          <a:p>
            <a:fld id="{55BDC070-CBA8-4BD6-9B65-1F771385C452}" type="slidenum">
              <a:rPr lang="en-US"/>
              <a:pPr/>
              <a:t>33</a:t>
            </a:fld>
            <a:endParaRPr lang="en-US"/>
          </a:p>
        </p:txBody>
      </p:sp>
      <p:sp>
        <p:nvSpPr>
          <p:cNvPr id="80898" name="Rectangle 2"/>
          <p:cNvSpPr>
            <a:spLocks noGrp="1" noChangeArrowheads="1"/>
          </p:cNvSpPr>
          <p:nvPr>
            <p:ph type="title"/>
          </p:nvPr>
        </p:nvSpPr>
        <p:spPr/>
        <p:txBody>
          <a:bodyPr/>
          <a:lstStyle/>
          <a:p>
            <a:r>
              <a:rPr lang="ar-SA"/>
              <a:t>تمرير المشاعر لمجموعة كطرف ثالث</a:t>
            </a:r>
            <a:endParaRPr lang="en-US"/>
          </a:p>
        </p:txBody>
      </p:sp>
      <p:pic>
        <p:nvPicPr>
          <p:cNvPr id="80899" name="Picture 3" descr="MPj04331510000[1]"/>
          <p:cNvPicPr>
            <a:picLocks noChangeAspect="1" noChangeArrowheads="1"/>
          </p:cNvPicPr>
          <p:nvPr/>
        </p:nvPicPr>
        <p:blipFill>
          <a:blip r:embed="rId3" cstate="print"/>
          <a:srcRect/>
          <a:stretch>
            <a:fillRect/>
          </a:stretch>
        </p:blipFill>
        <p:spPr bwMode="auto">
          <a:xfrm>
            <a:off x="914400" y="4216400"/>
            <a:ext cx="3733800" cy="2489200"/>
          </a:xfrm>
          <a:prstGeom prst="rect">
            <a:avLst/>
          </a:prstGeom>
          <a:noFill/>
        </p:spPr>
      </p:pic>
      <p:cxnSp>
        <p:nvCxnSpPr>
          <p:cNvPr id="80908" name="AutoShape 12"/>
          <p:cNvCxnSpPr>
            <a:cxnSpLocks noChangeShapeType="1"/>
            <a:stCxn id="0" idx="3"/>
          </p:cNvCxnSpPr>
          <p:nvPr/>
        </p:nvCxnSpPr>
        <p:spPr bwMode="auto">
          <a:xfrm>
            <a:off x="4648200" y="5461000"/>
            <a:ext cx="914400" cy="193675"/>
          </a:xfrm>
          <a:prstGeom prst="curvedConnector4">
            <a:avLst>
              <a:gd name="adj1" fmla="val 50000"/>
              <a:gd name="adj2" fmla="val 218032"/>
            </a:avLst>
          </a:prstGeom>
          <a:noFill/>
          <a:ln w="38100">
            <a:solidFill>
              <a:srgbClr val="5F5F5F"/>
            </a:solidFill>
            <a:round/>
            <a:headEnd/>
            <a:tailEnd type="triangle" w="med" len="med"/>
          </a:ln>
          <a:effectLst/>
        </p:spPr>
      </p:cxnSp>
      <p:sp>
        <p:nvSpPr>
          <p:cNvPr id="80910" name="Text Box 14"/>
          <p:cNvSpPr txBox="1">
            <a:spLocks noChangeArrowheads="1"/>
          </p:cNvSpPr>
          <p:nvPr/>
        </p:nvSpPr>
        <p:spPr bwMode="auto">
          <a:xfrm>
            <a:off x="4953000" y="4768850"/>
            <a:ext cx="381000" cy="946150"/>
          </a:xfrm>
          <a:prstGeom prst="rect">
            <a:avLst/>
          </a:prstGeom>
          <a:noFill/>
          <a:ln w="9525" algn="ctr">
            <a:noFill/>
            <a:miter lim="800000"/>
            <a:headEnd/>
            <a:tailEnd/>
          </a:ln>
          <a:effectLst/>
        </p:spPr>
        <p:txBody>
          <a:bodyPr>
            <a:spAutoFit/>
          </a:bodyPr>
          <a:lstStyle/>
          <a:p>
            <a:r>
              <a:rPr lang="en-US" sz="5600" b="1">
                <a:solidFill>
                  <a:srgbClr val="336699"/>
                </a:solidFill>
                <a:latin typeface="Tahoma" pitchFamily="34" charset="0"/>
              </a:rPr>
              <a:t>̶̶</a:t>
            </a:r>
          </a:p>
        </p:txBody>
      </p:sp>
      <p:sp>
        <p:nvSpPr>
          <p:cNvPr id="80911" name="Text Box 15"/>
          <p:cNvSpPr txBox="1">
            <a:spLocks noChangeArrowheads="1"/>
          </p:cNvSpPr>
          <p:nvPr/>
        </p:nvSpPr>
        <p:spPr bwMode="auto">
          <a:xfrm>
            <a:off x="1481138" y="4251325"/>
            <a:ext cx="762000" cy="396875"/>
          </a:xfrm>
          <a:prstGeom prst="rect">
            <a:avLst/>
          </a:prstGeom>
          <a:noFill/>
          <a:ln w="9525" algn="ctr">
            <a:noFill/>
            <a:miter lim="800000"/>
            <a:headEnd/>
            <a:tailEnd/>
          </a:ln>
          <a:effectLst/>
        </p:spPr>
        <p:txBody>
          <a:bodyPr>
            <a:spAutoFit/>
          </a:bodyPr>
          <a:lstStyle/>
          <a:p>
            <a:r>
              <a:rPr lang="en-US" sz="2000" b="1">
                <a:solidFill>
                  <a:srgbClr val="432D01"/>
                </a:solidFill>
                <a:latin typeface="Tahoma" pitchFamily="34" charset="0"/>
              </a:rPr>
              <a:t>+</a:t>
            </a:r>
          </a:p>
        </p:txBody>
      </p:sp>
      <p:sp>
        <p:nvSpPr>
          <p:cNvPr id="80912" name="Text Box 16"/>
          <p:cNvSpPr txBox="1">
            <a:spLocks noChangeArrowheads="1"/>
          </p:cNvSpPr>
          <p:nvPr/>
        </p:nvSpPr>
        <p:spPr bwMode="auto">
          <a:xfrm>
            <a:off x="1752600" y="4098925"/>
            <a:ext cx="762000" cy="396875"/>
          </a:xfrm>
          <a:prstGeom prst="rect">
            <a:avLst/>
          </a:prstGeom>
          <a:noFill/>
          <a:ln w="9525" algn="ctr">
            <a:noFill/>
            <a:miter lim="800000"/>
            <a:headEnd/>
            <a:tailEnd/>
          </a:ln>
          <a:effectLst/>
        </p:spPr>
        <p:txBody>
          <a:bodyPr>
            <a:spAutoFit/>
          </a:bodyPr>
          <a:lstStyle/>
          <a:p>
            <a:r>
              <a:rPr lang="en-US" sz="2000" b="1">
                <a:solidFill>
                  <a:srgbClr val="432D01"/>
                </a:solidFill>
                <a:latin typeface="Tahoma" pitchFamily="34" charset="0"/>
              </a:rPr>
              <a:t>+</a:t>
            </a:r>
          </a:p>
        </p:txBody>
      </p:sp>
      <p:sp>
        <p:nvSpPr>
          <p:cNvPr id="80913" name="Text Box 17"/>
          <p:cNvSpPr txBox="1">
            <a:spLocks noChangeArrowheads="1"/>
          </p:cNvSpPr>
          <p:nvPr/>
        </p:nvSpPr>
        <p:spPr bwMode="auto">
          <a:xfrm>
            <a:off x="2090738" y="4175125"/>
            <a:ext cx="762000" cy="396875"/>
          </a:xfrm>
          <a:prstGeom prst="rect">
            <a:avLst/>
          </a:prstGeom>
          <a:noFill/>
          <a:ln w="9525" algn="ctr">
            <a:noFill/>
            <a:miter lim="800000"/>
            <a:headEnd/>
            <a:tailEnd/>
          </a:ln>
          <a:effectLst/>
        </p:spPr>
        <p:txBody>
          <a:bodyPr>
            <a:spAutoFit/>
          </a:bodyPr>
          <a:lstStyle/>
          <a:p>
            <a:r>
              <a:rPr lang="en-US" sz="2000" b="1">
                <a:solidFill>
                  <a:srgbClr val="432D01"/>
                </a:solidFill>
                <a:latin typeface="Tahoma" pitchFamily="34" charset="0"/>
              </a:rPr>
              <a:t>+</a:t>
            </a:r>
          </a:p>
        </p:txBody>
      </p:sp>
      <p:sp>
        <p:nvSpPr>
          <p:cNvPr id="80914" name="Text Box 18"/>
          <p:cNvSpPr txBox="1">
            <a:spLocks noChangeArrowheads="1"/>
          </p:cNvSpPr>
          <p:nvPr/>
        </p:nvSpPr>
        <p:spPr bwMode="auto">
          <a:xfrm>
            <a:off x="2895600" y="4251325"/>
            <a:ext cx="762000" cy="396875"/>
          </a:xfrm>
          <a:prstGeom prst="rect">
            <a:avLst/>
          </a:prstGeom>
          <a:noFill/>
          <a:ln w="9525" algn="ctr">
            <a:noFill/>
            <a:miter lim="800000"/>
            <a:headEnd/>
            <a:tailEnd/>
          </a:ln>
          <a:effectLst/>
        </p:spPr>
        <p:txBody>
          <a:bodyPr>
            <a:spAutoFit/>
          </a:bodyPr>
          <a:lstStyle/>
          <a:p>
            <a:r>
              <a:rPr lang="en-US" sz="2000" b="1">
                <a:solidFill>
                  <a:srgbClr val="432D01"/>
                </a:solidFill>
                <a:latin typeface="Tahoma" pitchFamily="34" charset="0"/>
              </a:rPr>
              <a:t>+</a:t>
            </a:r>
          </a:p>
        </p:txBody>
      </p:sp>
      <p:sp>
        <p:nvSpPr>
          <p:cNvPr id="80915" name="Text Box 19"/>
          <p:cNvSpPr txBox="1">
            <a:spLocks noChangeArrowheads="1"/>
          </p:cNvSpPr>
          <p:nvPr/>
        </p:nvSpPr>
        <p:spPr bwMode="auto">
          <a:xfrm>
            <a:off x="3095625" y="4114800"/>
            <a:ext cx="762000" cy="396875"/>
          </a:xfrm>
          <a:prstGeom prst="rect">
            <a:avLst/>
          </a:prstGeom>
          <a:noFill/>
          <a:ln w="9525" algn="ctr">
            <a:noFill/>
            <a:miter lim="800000"/>
            <a:headEnd/>
            <a:tailEnd/>
          </a:ln>
          <a:effectLst/>
        </p:spPr>
        <p:txBody>
          <a:bodyPr>
            <a:spAutoFit/>
          </a:bodyPr>
          <a:lstStyle/>
          <a:p>
            <a:r>
              <a:rPr lang="en-US" sz="2000" b="1">
                <a:solidFill>
                  <a:srgbClr val="432D01"/>
                </a:solidFill>
                <a:latin typeface="Tahoma" pitchFamily="34" charset="0"/>
              </a:rPr>
              <a:t>+</a:t>
            </a:r>
          </a:p>
        </p:txBody>
      </p:sp>
      <p:sp>
        <p:nvSpPr>
          <p:cNvPr id="80916" name="Text Box 20"/>
          <p:cNvSpPr txBox="1">
            <a:spLocks noChangeArrowheads="1"/>
          </p:cNvSpPr>
          <p:nvPr/>
        </p:nvSpPr>
        <p:spPr bwMode="auto">
          <a:xfrm>
            <a:off x="3429000" y="4251325"/>
            <a:ext cx="762000" cy="396875"/>
          </a:xfrm>
          <a:prstGeom prst="rect">
            <a:avLst/>
          </a:prstGeom>
          <a:noFill/>
          <a:ln w="9525" algn="ctr">
            <a:noFill/>
            <a:miter lim="800000"/>
            <a:headEnd/>
            <a:tailEnd/>
          </a:ln>
          <a:effectLst/>
        </p:spPr>
        <p:txBody>
          <a:bodyPr>
            <a:spAutoFit/>
          </a:bodyPr>
          <a:lstStyle/>
          <a:p>
            <a:r>
              <a:rPr lang="en-US" sz="2000" b="1">
                <a:solidFill>
                  <a:srgbClr val="432D01"/>
                </a:solidFill>
                <a:latin typeface="Tahoma" pitchFamily="34" charset="0"/>
              </a:rPr>
              <a:t>+</a:t>
            </a:r>
          </a:p>
        </p:txBody>
      </p:sp>
      <p:pic>
        <p:nvPicPr>
          <p:cNvPr id="80917" name="Picture 21" descr="MPj04312730000[1]"/>
          <p:cNvPicPr>
            <a:picLocks noChangeAspect="1" noChangeArrowheads="1"/>
          </p:cNvPicPr>
          <p:nvPr/>
        </p:nvPicPr>
        <p:blipFill>
          <a:blip r:embed="rId4" cstate="print"/>
          <a:srcRect l="39394"/>
          <a:stretch>
            <a:fillRect/>
          </a:stretch>
        </p:blipFill>
        <p:spPr bwMode="auto">
          <a:xfrm>
            <a:off x="7866063" y="4314825"/>
            <a:ext cx="1201737" cy="2009775"/>
          </a:xfrm>
          <a:prstGeom prst="rect">
            <a:avLst/>
          </a:prstGeom>
          <a:noFill/>
        </p:spPr>
      </p:pic>
      <p:pic>
        <p:nvPicPr>
          <p:cNvPr id="80918" name="Picture 22"/>
          <p:cNvPicPr>
            <a:picLocks noChangeAspect="1" noChangeArrowheads="1"/>
          </p:cNvPicPr>
          <p:nvPr/>
        </p:nvPicPr>
        <p:blipFill>
          <a:blip r:embed="rId5"/>
          <a:srcRect/>
          <a:stretch>
            <a:fillRect/>
          </a:stretch>
        </p:blipFill>
        <p:spPr bwMode="auto">
          <a:xfrm>
            <a:off x="5605463" y="4343400"/>
            <a:ext cx="2193925" cy="2016125"/>
          </a:xfrm>
          <a:prstGeom prst="rect">
            <a:avLst/>
          </a:prstGeom>
          <a:noFill/>
          <a:ln w="9525">
            <a:noFill/>
            <a:miter lim="800000"/>
            <a:headEnd/>
            <a:tailEnd/>
          </a:ln>
          <a:effectLst/>
        </p:spPr>
      </p:pic>
      <p:sp>
        <p:nvSpPr>
          <p:cNvPr id="80919" name="Rectangle 5"/>
          <p:cNvSpPr>
            <a:spLocks noChangeArrowheads="1"/>
          </p:cNvSpPr>
          <p:nvPr/>
        </p:nvSpPr>
        <p:spPr bwMode="auto">
          <a:xfrm>
            <a:off x="685800" y="1371600"/>
            <a:ext cx="8534400" cy="3810000"/>
          </a:xfrm>
          <a:prstGeom prst="rect">
            <a:avLst/>
          </a:prstGeom>
          <a:noFill/>
          <a:ln w="9525">
            <a:noFill/>
            <a:miter lim="800000"/>
            <a:headEnd/>
            <a:tailEnd/>
          </a:ln>
        </p:spPr>
        <p:txBody>
          <a:bodyPr/>
          <a:lstStyle/>
          <a:p>
            <a:pPr marL="342900" indent="-342900" algn="r" rtl="1">
              <a:spcAft>
                <a:spcPct val="20000"/>
              </a:spcAft>
              <a:buClr>
                <a:srgbClr val="FF9900"/>
              </a:buClr>
              <a:buFont typeface="Arial" pitchFamily="34" charset="0"/>
              <a:buChar char="•"/>
            </a:pPr>
            <a:endParaRPr lang="en-US" sz="1800" b="1" u="sng">
              <a:solidFill>
                <a:srgbClr val="432D01"/>
              </a:solidFill>
              <a:latin typeface="Tahoma" pitchFamily="34" charset="0"/>
            </a:endParaRPr>
          </a:p>
          <a:p>
            <a:pPr marL="742950" lvl="1" indent="-285750" algn="r" rtl="1">
              <a:spcAft>
                <a:spcPct val="20000"/>
              </a:spcAft>
              <a:buClr>
                <a:srgbClr val="FF9900"/>
              </a:buClr>
              <a:buFont typeface="Arial" pitchFamily="34" charset="0"/>
              <a:buChar char="•"/>
            </a:pPr>
            <a:r>
              <a:rPr lang="ar-EG" sz="1800" b="1">
                <a:solidFill>
                  <a:srgbClr val="432D01"/>
                </a:solidFill>
                <a:latin typeface="Tahoma" pitchFamily="34" charset="0"/>
              </a:rPr>
              <a:t>المثال الخاص بتمرير المشاعر على فريق يمكن أن يشمل مديرا عاما جديدا يتم تعيينه ولديه علاقة </a:t>
            </a:r>
            <a:r>
              <a:rPr lang="ar-EG" sz="1800" b="1">
                <a:solidFill>
                  <a:srgbClr val="432D01"/>
                </a:solidFill>
              </a:rPr>
              <a:t>“أنا على ما يرام وأنت كذلك” مع مجموعة معينة. المدير الجديد يميل للعمل مع فريق سماه (كليك) وللاعتماد على العلاقات القديمة بشكل كبير.</a:t>
            </a:r>
            <a:endParaRPr lang="ar-EG" sz="1800" b="1">
              <a:solidFill>
                <a:srgbClr val="432D01"/>
              </a:solidFill>
              <a:latin typeface="Tahoma" pitchFamily="34" charset="0"/>
            </a:endParaRPr>
          </a:p>
          <a:p>
            <a:pPr marL="742950" lvl="1" indent="-285750" algn="r" rtl="1">
              <a:spcAft>
                <a:spcPct val="20000"/>
              </a:spcAft>
              <a:buClr>
                <a:srgbClr val="FF9900"/>
              </a:buClr>
              <a:buFont typeface="Arial" pitchFamily="34" charset="0"/>
              <a:buChar char="•"/>
            </a:pPr>
            <a:r>
              <a:rPr lang="ar-EG" sz="1800" b="1">
                <a:solidFill>
                  <a:srgbClr val="432D01"/>
                </a:solidFill>
                <a:latin typeface="Tahoma" pitchFamily="34" charset="0"/>
              </a:rPr>
              <a:t>عضوين أو أكثر من فريق المدير الجديد (كليك) لديهم علاقة “أنا على ما يرام وأنت لست كذلك” مع لارس وأليكس ويتكلمون عنهما بسوء عند المدير العام</a:t>
            </a:r>
            <a:endParaRPr lang="en-US" sz="1800" b="1">
              <a:solidFill>
                <a:srgbClr val="432D01"/>
              </a:solidFill>
              <a:latin typeface="Tahoma" pitchFamily="34" charset="0"/>
            </a:endParaRPr>
          </a:p>
          <a:p>
            <a:pPr marL="742950" lvl="1" indent="-285750" algn="r" rtl="1">
              <a:spcAft>
                <a:spcPct val="20000"/>
              </a:spcAft>
              <a:buClr>
                <a:srgbClr val="FF9900"/>
              </a:buClr>
              <a:buFont typeface="Arial" pitchFamily="34" charset="0"/>
              <a:buChar char="•"/>
            </a:pPr>
            <a:r>
              <a:rPr lang="ar-EG" sz="1800" b="1">
                <a:solidFill>
                  <a:srgbClr val="432D01"/>
                </a:solidFill>
                <a:latin typeface="Tahoma" pitchFamily="34" charset="0"/>
              </a:rPr>
              <a:t>يقوم المدير العام، عبر تمرير المشاعر، بتكوين رأي سلبي عن لارس وأليكس، وبناء على ذلك يتم اختيارهما للقيام بأسوأ المهام في الإدارة (تحويل تكليفهما من تركيا إلى طاجيكستان)</a:t>
            </a:r>
            <a:endParaRPr lang="en-US" sz="1800" b="1">
              <a:solidFill>
                <a:srgbClr val="432D01"/>
              </a:solidFill>
              <a:latin typeface="Tahoma" pitchFamily="34" charset="0"/>
            </a:endParaRP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Slide Number Placeholder 5"/>
          <p:cNvSpPr>
            <a:spLocks noGrp="1"/>
          </p:cNvSpPr>
          <p:nvPr>
            <p:ph type="sldNum" sz="quarter" idx="12"/>
          </p:nvPr>
        </p:nvSpPr>
        <p:spPr/>
        <p:txBody>
          <a:bodyPr/>
          <a:lstStyle/>
          <a:p>
            <a:fld id="{1882F48C-324F-414A-9A37-E423A2152552}" type="slidenum">
              <a:rPr lang="en-US"/>
              <a:pPr/>
              <a:t>34</a:t>
            </a:fld>
            <a:endParaRPr lang="en-US"/>
          </a:p>
        </p:txBody>
      </p:sp>
      <p:sp>
        <p:nvSpPr>
          <p:cNvPr id="82946" name="Rectangle 2"/>
          <p:cNvSpPr>
            <a:spLocks noGrp="1" noChangeArrowheads="1"/>
          </p:cNvSpPr>
          <p:nvPr>
            <p:ph type="title"/>
          </p:nvPr>
        </p:nvSpPr>
        <p:spPr>
          <a:xfrm>
            <a:off x="1066800" y="228600"/>
            <a:ext cx="7772400" cy="1143000"/>
          </a:xfrm>
        </p:spPr>
        <p:txBody>
          <a:bodyPr/>
          <a:lstStyle/>
          <a:p>
            <a:r>
              <a:rPr lang="ar-EG">
                <a:solidFill>
                  <a:srgbClr val="432D01"/>
                </a:solidFill>
              </a:rPr>
              <a:t>تمرير المشاعر لطرف ثالث كمجموعة (كليك)</a:t>
            </a:r>
            <a:endParaRPr lang="en-US">
              <a:solidFill>
                <a:srgbClr val="432D01"/>
              </a:solidFill>
            </a:endParaRPr>
          </a:p>
        </p:txBody>
      </p:sp>
      <p:pic>
        <p:nvPicPr>
          <p:cNvPr id="82965" name="Picture 3" descr="MPj04331510000[1]"/>
          <p:cNvPicPr>
            <a:picLocks noChangeAspect="1" noChangeArrowheads="1"/>
          </p:cNvPicPr>
          <p:nvPr/>
        </p:nvPicPr>
        <p:blipFill>
          <a:blip r:embed="rId3"/>
          <a:srcRect l="40817" t="9184" r="46938" b="69388"/>
          <a:stretch>
            <a:fillRect/>
          </a:stretch>
        </p:blipFill>
        <p:spPr bwMode="auto">
          <a:xfrm>
            <a:off x="1017588" y="2895600"/>
            <a:ext cx="2286000" cy="2667000"/>
          </a:xfrm>
          <a:prstGeom prst="rect">
            <a:avLst/>
          </a:prstGeom>
          <a:noFill/>
          <a:ln w="9525">
            <a:noFill/>
            <a:miter lim="800000"/>
            <a:headEnd/>
            <a:tailEnd/>
          </a:ln>
        </p:spPr>
      </p:pic>
      <p:sp>
        <p:nvSpPr>
          <p:cNvPr id="82966" name="Rectangle 5"/>
          <p:cNvSpPr>
            <a:spLocks noChangeArrowheads="1"/>
          </p:cNvSpPr>
          <p:nvPr/>
        </p:nvSpPr>
        <p:spPr bwMode="auto">
          <a:xfrm>
            <a:off x="560388" y="1905000"/>
            <a:ext cx="8458200" cy="3810000"/>
          </a:xfrm>
          <a:prstGeom prst="rect">
            <a:avLst/>
          </a:prstGeom>
          <a:noFill/>
          <a:ln w="9525">
            <a:noFill/>
            <a:miter lim="800000"/>
            <a:headEnd/>
            <a:tailEnd/>
          </a:ln>
        </p:spPr>
        <p:txBody>
          <a:bodyPr/>
          <a:lstStyle/>
          <a:p>
            <a:pPr marL="342900" indent="-342900" algn="ctr">
              <a:spcAft>
                <a:spcPct val="20000"/>
              </a:spcAft>
            </a:pPr>
            <a:r>
              <a:rPr lang="ar-EG" sz="2000" b="1" u="sng">
                <a:solidFill>
                  <a:srgbClr val="704B02"/>
                </a:solidFill>
                <a:latin typeface="Tahoma" pitchFamily="34" charset="0"/>
              </a:rPr>
              <a:t>كيف يمكن لـ لارس وأليكس إصلاح علاقتهما مع المدير العام الجديد؟</a:t>
            </a:r>
            <a:endParaRPr lang="en-US" sz="2000" b="1" u="sng">
              <a:solidFill>
                <a:srgbClr val="704B02"/>
              </a:solidFill>
              <a:latin typeface="Tahoma" pitchFamily="34" charset="0"/>
            </a:endParaRPr>
          </a:p>
          <a:p>
            <a:pPr marL="342900" indent="-342900">
              <a:spcAft>
                <a:spcPct val="20000"/>
              </a:spcAft>
            </a:pPr>
            <a:endParaRPr lang="en-US" sz="1700">
              <a:solidFill>
                <a:srgbClr val="704B02"/>
              </a:solidFill>
              <a:latin typeface="Tahoma" pitchFamily="34" charset="0"/>
            </a:endParaRPr>
          </a:p>
        </p:txBody>
      </p:sp>
      <p:sp>
        <p:nvSpPr>
          <p:cNvPr id="82960" name="Text Box 16"/>
          <p:cNvSpPr txBox="1">
            <a:spLocks noChangeArrowheads="1"/>
          </p:cNvSpPr>
          <p:nvPr/>
        </p:nvSpPr>
        <p:spPr bwMode="auto">
          <a:xfrm>
            <a:off x="4751388" y="3854450"/>
            <a:ext cx="381000" cy="946150"/>
          </a:xfrm>
          <a:prstGeom prst="rect">
            <a:avLst/>
          </a:prstGeom>
          <a:noFill/>
          <a:ln w="9525" algn="ctr">
            <a:noFill/>
            <a:miter lim="800000"/>
            <a:headEnd/>
            <a:tailEnd/>
          </a:ln>
        </p:spPr>
        <p:txBody>
          <a:bodyPr>
            <a:spAutoFit/>
          </a:bodyPr>
          <a:lstStyle/>
          <a:p>
            <a:r>
              <a:rPr lang="en-US" sz="5600" b="1">
                <a:solidFill>
                  <a:srgbClr val="432D01"/>
                </a:solidFill>
                <a:latin typeface="Tahoma" pitchFamily="34" charset="0"/>
              </a:rPr>
              <a:t>̶̶</a:t>
            </a:r>
          </a:p>
        </p:txBody>
      </p:sp>
      <p:grpSp>
        <p:nvGrpSpPr>
          <p:cNvPr id="2" name="Group 19"/>
          <p:cNvGrpSpPr>
            <a:grpSpLocks/>
          </p:cNvGrpSpPr>
          <p:nvPr/>
        </p:nvGrpSpPr>
        <p:grpSpPr bwMode="auto">
          <a:xfrm>
            <a:off x="3560763" y="2819400"/>
            <a:ext cx="2514600" cy="3505200"/>
            <a:chOff x="3600" y="1824"/>
            <a:chExt cx="1584" cy="2208"/>
          </a:xfrm>
        </p:grpSpPr>
        <p:grpSp>
          <p:nvGrpSpPr>
            <p:cNvPr id="82969" name="Group 8"/>
            <p:cNvGrpSpPr>
              <a:grpSpLocks/>
            </p:cNvGrpSpPr>
            <p:nvPr/>
          </p:nvGrpSpPr>
          <p:grpSpPr bwMode="auto">
            <a:xfrm>
              <a:off x="3600" y="1824"/>
              <a:ext cx="1584" cy="240"/>
              <a:chOff x="2112" y="1536"/>
              <a:chExt cx="1584" cy="240"/>
            </a:xfrm>
          </p:grpSpPr>
          <p:sp>
            <p:nvSpPr>
              <p:cNvPr id="82970" name="Line 9"/>
              <p:cNvSpPr>
                <a:spLocks noChangeShapeType="1"/>
              </p:cNvSpPr>
              <p:nvPr/>
            </p:nvSpPr>
            <p:spPr bwMode="auto">
              <a:xfrm flipH="1">
                <a:off x="2112" y="1776"/>
                <a:ext cx="1584" cy="0"/>
              </a:xfrm>
              <a:prstGeom prst="line">
                <a:avLst/>
              </a:prstGeom>
              <a:noFill/>
              <a:ln w="57150">
                <a:solidFill>
                  <a:schemeClr val="tx1"/>
                </a:solidFill>
                <a:round/>
                <a:headEnd/>
                <a:tailEnd type="triangle" w="lg" len="lg"/>
              </a:ln>
            </p:spPr>
            <p:txBody>
              <a:bodyPr/>
              <a:lstStyle/>
              <a:p>
                <a:endParaRPr lang="en-US"/>
              </a:p>
            </p:txBody>
          </p:sp>
          <p:sp>
            <p:nvSpPr>
              <p:cNvPr id="82971" name="Rectangle 10"/>
              <p:cNvSpPr>
                <a:spLocks noChangeArrowheads="1"/>
              </p:cNvSpPr>
              <p:nvPr/>
            </p:nvSpPr>
            <p:spPr bwMode="auto">
              <a:xfrm>
                <a:off x="2244" y="1536"/>
                <a:ext cx="1391" cy="231"/>
              </a:xfrm>
              <a:prstGeom prst="rect">
                <a:avLst/>
              </a:prstGeom>
              <a:noFill/>
              <a:ln w="9525">
                <a:noFill/>
                <a:miter lim="800000"/>
                <a:headEnd/>
                <a:tailEnd/>
              </a:ln>
            </p:spPr>
            <p:txBody>
              <a:bodyPr wrap="none">
                <a:spAutoFit/>
              </a:bodyPr>
              <a:lstStyle/>
              <a:p>
                <a:pPr algn="ctr" eaLnBrk="0" hangingPunct="0">
                  <a:spcBef>
                    <a:spcPct val="0"/>
                  </a:spcBef>
                </a:pPr>
                <a:r>
                  <a:rPr lang="ar-EG" sz="1800" b="1">
                    <a:solidFill>
                      <a:srgbClr val="432D01"/>
                    </a:solidFill>
                    <a:latin typeface="Verdana" pitchFamily="34" charset="0"/>
                  </a:rPr>
                  <a:t>يتفوقا في وظيفتهما المزرية</a:t>
                </a:r>
                <a:endParaRPr lang="en-US" sz="1800" b="1">
                  <a:solidFill>
                    <a:srgbClr val="432D01"/>
                  </a:solidFill>
                  <a:latin typeface="Verdana" pitchFamily="34" charset="0"/>
                </a:endParaRPr>
              </a:p>
            </p:txBody>
          </p:sp>
        </p:grpSp>
        <p:grpSp>
          <p:nvGrpSpPr>
            <p:cNvPr id="82972" name="Group 11"/>
            <p:cNvGrpSpPr>
              <a:grpSpLocks/>
            </p:cNvGrpSpPr>
            <p:nvPr/>
          </p:nvGrpSpPr>
          <p:grpSpPr bwMode="auto">
            <a:xfrm>
              <a:off x="3600" y="3072"/>
              <a:ext cx="1584" cy="240"/>
              <a:chOff x="2112" y="1536"/>
              <a:chExt cx="1584" cy="240"/>
            </a:xfrm>
          </p:grpSpPr>
          <p:sp>
            <p:nvSpPr>
              <p:cNvPr id="82973" name="Line 12"/>
              <p:cNvSpPr>
                <a:spLocks noChangeShapeType="1"/>
              </p:cNvSpPr>
              <p:nvPr/>
            </p:nvSpPr>
            <p:spPr bwMode="auto">
              <a:xfrm flipH="1">
                <a:off x="2112" y="1776"/>
                <a:ext cx="1584" cy="0"/>
              </a:xfrm>
              <a:prstGeom prst="line">
                <a:avLst/>
              </a:prstGeom>
              <a:noFill/>
              <a:ln w="57150">
                <a:solidFill>
                  <a:schemeClr val="tx1"/>
                </a:solidFill>
                <a:round/>
                <a:headEnd/>
                <a:tailEnd type="triangle" w="lg" len="lg"/>
              </a:ln>
            </p:spPr>
            <p:txBody>
              <a:bodyPr/>
              <a:lstStyle/>
              <a:p>
                <a:endParaRPr lang="en-US"/>
              </a:p>
            </p:txBody>
          </p:sp>
          <p:sp>
            <p:nvSpPr>
              <p:cNvPr id="82974" name="Rectangle 13"/>
              <p:cNvSpPr>
                <a:spLocks noChangeArrowheads="1"/>
              </p:cNvSpPr>
              <p:nvPr/>
            </p:nvSpPr>
            <p:spPr bwMode="auto">
              <a:xfrm>
                <a:off x="2342" y="1536"/>
                <a:ext cx="1246" cy="231"/>
              </a:xfrm>
              <a:prstGeom prst="rect">
                <a:avLst/>
              </a:prstGeom>
              <a:noFill/>
              <a:ln w="9525">
                <a:noFill/>
                <a:miter lim="800000"/>
                <a:headEnd/>
                <a:tailEnd/>
              </a:ln>
            </p:spPr>
            <p:txBody>
              <a:bodyPr wrap="none">
                <a:spAutoFit/>
              </a:bodyPr>
              <a:lstStyle/>
              <a:p>
                <a:pPr algn="ctr" eaLnBrk="0" hangingPunct="0">
                  <a:spcBef>
                    <a:spcPct val="0"/>
                  </a:spcBef>
                </a:pPr>
                <a:r>
                  <a:rPr lang="ar-EG" sz="1800" b="1">
                    <a:solidFill>
                      <a:srgbClr val="432D01"/>
                    </a:solidFill>
                    <a:latin typeface="Verdana" pitchFamily="34" charset="0"/>
                  </a:rPr>
                  <a:t>يصلحا علاقتهما مع كليك</a:t>
                </a:r>
                <a:endParaRPr lang="en-US" sz="1800" b="1">
                  <a:solidFill>
                    <a:srgbClr val="432D01"/>
                  </a:solidFill>
                  <a:latin typeface="Verdana" pitchFamily="34" charset="0"/>
                </a:endParaRPr>
              </a:p>
            </p:txBody>
          </p:sp>
        </p:grpSp>
        <p:sp>
          <p:nvSpPr>
            <p:cNvPr id="82975" name="Text Box 17"/>
            <p:cNvSpPr txBox="1">
              <a:spLocks noChangeArrowheads="1"/>
            </p:cNvSpPr>
            <p:nvPr/>
          </p:nvSpPr>
          <p:spPr bwMode="auto">
            <a:xfrm>
              <a:off x="4176" y="2131"/>
              <a:ext cx="480" cy="653"/>
            </a:xfrm>
            <a:prstGeom prst="rect">
              <a:avLst/>
            </a:prstGeom>
            <a:noFill/>
            <a:ln w="9525" algn="ctr">
              <a:noFill/>
              <a:miter lim="800000"/>
              <a:headEnd/>
              <a:tailEnd/>
            </a:ln>
          </p:spPr>
          <p:txBody>
            <a:bodyPr>
              <a:spAutoFit/>
            </a:bodyPr>
            <a:lstStyle/>
            <a:p>
              <a:r>
                <a:rPr lang="en-US" sz="6200" b="1">
                  <a:solidFill>
                    <a:srgbClr val="432D01"/>
                  </a:solidFill>
                  <a:latin typeface="Tahoma" pitchFamily="34" charset="0"/>
                </a:rPr>
                <a:t>+</a:t>
              </a:r>
            </a:p>
          </p:txBody>
        </p:sp>
        <p:sp>
          <p:nvSpPr>
            <p:cNvPr id="82976" name="Text Box 18"/>
            <p:cNvSpPr txBox="1">
              <a:spLocks noChangeArrowheads="1"/>
            </p:cNvSpPr>
            <p:nvPr/>
          </p:nvSpPr>
          <p:spPr bwMode="auto">
            <a:xfrm>
              <a:off x="4176" y="3379"/>
              <a:ext cx="480" cy="653"/>
            </a:xfrm>
            <a:prstGeom prst="rect">
              <a:avLst/>
            </a:prstGeom>
            <a:noFill/>
            <a:ln w="9525" algn="ctr">
              <a:noFill/>
              <a:miter lim="800000"/>
              <a:headEnd/>
              <a:tailEnd/>
            </a:ln>
          </p:spPr>
          <p:txBody>
            <a:bodyPr>
              <a:spAutoFit/>
            </a:bodyPr>
            <a:lstStyle/>
            <a:p>
              <a:r>
                <a:rPr lang="en-US" sz="6200" b="1">
                  <a:solidFill>
                    <a:srgbClr val="432D01"/>
                  </a:solidFill>
                  <a:latin typeface="Tahoma" pitchFamily="34" charset="0"/>
                </a:rPr>
                <a:t>+</a:t>
              </a:r>
            </a:p>
          </p:txBody>
        </p:sp>
      </p:grpSp>
      <p:pic>
        <p:nvPicPr>
          <p:cNvPr id="82977" name="Picture 20"/>
          <p:cNvPicPr>
            <a:picLocks noChangeAspect="1" noChangeArrowheads="1"/>
          </p:cNvPicPr>
          <p:nvPr/>
        </p:nvPicPr>
        <p:blipFill>
          <a:blip r:embed="rId4"/>
          <a:srcRect/>
          <a:stretch>
            <a:fillRect/>
          </a:stretch>
        </p:blipFill>
        <p:spPr bwMode="auto">
          <a:xfrm>
            <a:off x="6503988" y="3124200"/>
            <a:ext cx="2362200" cy="2170113"/>
          </a:xfrm>
          <a:prstGeom prst="rect">
            <a:avLst/>
          </a:prstGeom>
          <a:noFill/>
          <a:ln w="9525">
            <a:noFill/>
            <a:miter lim="800000"/>
            <a:headEnd/>
            <a:tailEnd/>
          </a:ln>
        </p:spPr>
      </p:pic>
      <p:sp>
        <p:nvSpPr>
          <p:cNvPr id="17" name="Rectangle 3"/>
          <p:cNvSpPr>
            <a:spLocks noChangeArrowheads="1"/>
          </p:cNvSpPr>
          <p:nvPr/>
        </p:nvSpPr>
        <p:spPr bwMode="auto">
          <a:xfrm>
            <a:off x="304800" y="3182938"/>
            <a:ext cx="4972050" cy="2730500"/>
          </a:xfrm>
          <a:prstGeom prst="rect">
            <a:avLst/>
          </a:prstGeom>
          <a:noFill/>
          <a:ln w="9525" algn="ctr">
            <a:noFill/>
            <a:miter lim="800000"/>
            <a:headEnd/>
            <a:tailEnd/>
          </a:ln>
        </p:spPr>
        <p:txBody>
          <a:bodyPr/>
          <a:lstStyle/>
          <a:p>
            <a:pPr>
              <a:buClr>
                <a:srgbClr val="FF9900"/>
              </a:buClr>
            </a:pPr>
            <a:endParaRPr lang="en-US" sz="3200">
              <a:solidFill>
                <a:srgbClr val="432D01"/>
              </a:solidFill>
              <a:latin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grpId="0" nodeType="afterEffect">
                                  <p:stCondLst>
                                    <p:cond delay="7000"/>
                                  </p:stCondLst>
                                  <p:childTnLst>
                                    <p:animEffect transition="out" filter="fade">
                                      <p:cBhvr>
                                        <p:cTn id="6" dur="2000"/>
                                        <p:tgtEl>
                                          <p:spTgt spid="82960"/>
                                        </p:tgtEl>
                                      </p:cBhvr>
                                    </p:animEffect>
                                    <p:set>
                                      <p:cBhvr>
                                        <p:cTn id="7" dur="1" fill="hold">
                                          <p:stCondLst>
                                            <p:cond delay="1999"/>
                                          </p:stCondLst>
                                        </p:cTn>
                                        <p:tgtEl>
                                          <p:spTgt spid="82960"/>
                                        </p:tgtEl>
                                        <p:attrNameLst>
                                          <p:attrName>style.visibility</p:attrName>
                                        </p:attrNameLst>
                                      </p:cBhvr>
                                      <p:to>
                                        <p:strVal val="hidden"/>
                                      </p:to>
                                    </p:set>
                                  </p:childTnLst>
                                </p:cTn>
                              </p:par>
                              <p:par>
                                <p:cTn id="8" presetID="10" presetClass="entr" presetSubtype="0" fill="hold" nodeType="withEffect">
                                  <p:stCondLst>
                                    <p:cond delay="7000"/>
                                  </p:stCondLst>
                                  <p:childTnLst>
                                    <p:set>
                                      <p:cBhvr>
                                        <p:cTn id="9" dur="1" fill="hold">
                                          <p:stCondLst>
                                            <p:cond delay="0"/>
                                          </p:stCondLst>
                                        </p:cTn>
                                        <p:tgtEl>
                                          <p:spTgt spid="2"/>
                                        </p:tgtEl>
                                        <p:attrNameLst>
                                          <p:attrName>style.visibility</p:attrName>
                                        </p:attrNameLst>
                                      </p:cBhvr>
                                      <p:to>
                                        <p:strVal val="visible"/>
                                      </p:to>
                                    </p:set>
                                    <p:animEffect transition="in" filter="fade">
                                      <p:cBhvr>
                                        <p:cTn id="10" dur="2000"/>
                                        <p:tgtEl>
                                          <p:spTgt spid="2"/>
                                        </p:tgtEl>
                                      </p:cBhvr>
                                    </p:animEffect>
                                  </p:childTnLst>
                                </p:cTn>
                              </p:par>
                            </p:childTnLst>
                          </p:cTn>
                        </p:par>
                        <p:par>
                          <p:cTn id="11" fill="hold">
                            <p:stCondLst>
                              <p:cond delay="9000"/>
                            </p:stCondLst>
                            <p:childTnLst>
                              <p:par>
                                <p:cTn id="12" presetID="10" presetClass="entr" presetSubtype="0" fill="hold" grpId="0" nodeType="afterEffect" nodePh="1">
                                  <p:stCondLst>
                                    <p:cond delay="0"/>
                                  </p:stCondLst>
                                  <p:endCondLst>
                                    <p:cond evt="begin" delay="0">
                                      <p:tn val="12"/>
                                    </p:cond>
                                  </p:endCondLst>
                                  <p:childTnLst>
                                    <p:set>
                                      <p:cBhvr>
                                        <p:cTn id="13" dur="1" fill="hold">
                                          <p:stCondLst>
                                            <p:cond delay="0"/>
                                          </p:stCondLst>
                                        </p:cTn>
                                        <p:tgtEl>
                                          <p:spTgt spid="17"/>
                                        </p:tgtEl>
                                        <p:attrNameLst>
                                          <p:attrName>style.visibility</p:attrName>
                                        </p:attrNameLst>
                                      </p:cBhvr>
                                      <p:to>
                                        <p:strVal val="visible"/>
                                      </p:to>
                                    </p:set>
                                    <p:animEffect transition="in" filter="fade">
                                      <p:cBhvr>
                                        <p:cTn id="14"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960" grpId="0"/>
      <p:bldP spid="17"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Slide Number Placeholder 5"/>
          <p:cNvSpPr>
            <a:spLocks noGrp="1"/>
          </p:cNvSpPr>
          <p:nvPr>
            <p:ph type="sldNum" sz="quarter" idx="12"/>
          </p:nvPr>
        </p:nvSpPr>
        <p:spPr/>
        <p:txBody>
          <a:bodyPr/>
          <a:lstStyle/>
          <a:p>
            <a:fld id="{3E9EBFAD-EDB7-4ABA-AF0D-ABED49F24A63}" type="slidenum">
              <a:rPr lang="en-US"/>
              <a:pPr/>
              <a:t>35</a:t>
            </a:fld>
            <a:endParaRPr lang="en-US"/>
          </a:p>
        </p:txBody>
      </p:sp>
      <p:sp>
        <p:nvSpPr>
          <p:cNvPr id="136194" name="Rectangle 2"/>
          <p:cNvSpPr>
            <a:spLocks noGrp="1" noChangeArrowheads="1"/>
          </p:cNvSpPr>
          <p:nvPr>
            <p:ph type="title"/>
          </p:nvPr>
        </p:nvSpPr>
        <p:spPr/>
        <p:txBody>
          <a:bodyPr/>
          <a:lstStyle/>
          <a:p>
            <a:r>
              <a:rPr lang="ar-SA"/>
              <a:t>تمرير المشاعر لطرف ثالث</a:t>
            </a:r>
            <a:endParaRPr lang="en-US"/>
          </a:p>
        </p:txBody>
      </p:sp>
      <p:sp>
        <p:nvSpPr>
          <p:cNvPr id="136215" name="Rectangle 3"/>
          <p:cNvSpPr>
            <a:spLocks noChangeArrowheads="1"/>
          </p:cNvSpPr>
          <p:nvPr/>
        </p:nvSpPr>
        <p:spPr bwMode="auto">
          <a:xfrm>
            <a:off x="1676400" y="1539875"/>
            <a:ext cx="7162800" cy="1676400"/>
          </a:xfrm>
          <a:prstGeom prst="rect">
            <a:avLst/>
          </a:prstGeom>
          <a:noFill/>
          <a:ln w="9525">
            <a:noFill/>
            <a:miter lim="800000"/>
            <a:headEnd/>
            <a:tailEnd/>
          </a:ln>
        </p:spPr>
        <p:txBody>
          <a:bodyPr/>
          <a:lstStyle/>
          <a:p>
            <a:pPr marL="342900" indent="-342900" algn="r" rtl="1">
              <a:spcAft>
                <a:spcPct val="20000"/>
              </a:spcAft>
              <a:buClr>
                <a:srgbClr val="FF9900"/>
              </a:buClr>
              <a:buFont typeface="Arial" pitchFamily="34" charset="0"/>
              <a:buChar char="•"/>
            </a:pPr>
            <a:endParaRPr lang="en-US" sz="1800" b="1" u="sng">
              <a:solidFill>
                <a:srgbClr val="432D01"/>
              </a:solidFill>
              <a:latin typeface="Tahoma" pitchFamily="34" charset="0"/>
            </a:endParaRPr>
          </a:p>
          <a:p>
            <a:pPr marL="742950" lvl="1" indent="-285750" algn="r" rtl="1">
              <a:spcAft>
                <a:spcPct val="20000"/>
              </a:spcAft>
              <a:buClr>
                <a:srgbClr val="FF9900"/>
              </a:buClr>
              <a:buFont typeface="Arial" pitchFamily="34" charset="0"/>
              <a:buChar char="•"/>
            </a:pPr>
            <a:r>
              <a:rPr lang="ar-EG" sz="1800" b="1">
                <a:solidFill>
                  <a:srgbClr val="432D01"/>
                </a:solidFill>
                <a:latin typeface="Tahoma" pitchFamily="34" charset="0"/>
              </a:rPr>
              <a:t>يحدث هذا التمرير للمشاعر حين يقوم لارس – والذي علاقته سيئة بمديريه – بمحاولة الانتقال من إدارة س إلى إدارة ص.</a:t>
            </a:r>
          </a:p>
          <a:p>
            <a:pPr marL="742950" lvl="1" indent="-285750" algn="r" rtl="1">
              <a:spcAft>
                <a:spcPct val="20000"/>
              </a:spcAft>
              <a:buClr>
                <a:srgbClr val="FF9900"/>
              </a:buClr>
              <a:buFont typeface="Arial" pitchFamily="34" charset="0"/>
              <a:buChar char="•"/>
            </a:pPr>
            <a:r>
              <a:rPr lang="ar-EG" sz="1800" b="1">
                <a:solidFill>
                  <a:srgbClr val="432D01"/>
                </a:solidFill>
                <a:latin typeface="Tahoma" pitchFamily="34" charset="0"/>
              </a:rPr>
              <a:t>ينجح مديرو لارس في عرقلة انتقاله بسبب تمرير المشاعر وهو الآن أمام طريق مسدود</a:t>
            </a:r>
            <a:endParaRPr lang="en-US" sz="1800" b="1">
              <a:solidFill>
                <a:srgbClr val="432D01"/>
              </a:solidFill>
              <a:latin typeface="Tahoma" pitchFamily="34" charset="0"/>
            </a:endParaRPr>
          </a:p>
        </p:txBody>
      </p:sp>
      <p:sp>
        <p:nvSpPr>
          <p:cNvPr id="136216" name="Rectangle 4"/>
          <p:cNvSpPr>
            <a:spLocks noChangeArrowheads="1"/>
          </p:cNvSpPr>
          <p:nvPr/>
        </p:nvSpPr>
        <p:spPr bwMode="auto">
          <a:xfrm>
            <a:off x="4114800" y="5878513"/>
            <a:ext cx="1981200" cy="517525"/>
          </a:xfrm>
          <a:prstGeom prst="rect">
            <a:avLst/>
          </a:prstGeom>
          <a:noFill/>
          <a:ln w="9525">
            <a:noFill/>
            <a:miter lim="800000"/>
            <a:headEnd/>
            <a:tailEnd/>
          </a:ln>
        </p:spPr>
        <p:txBody>
          <a:bodyPr>
            <a:spAutoFit/>
          </a:bodyPr>
          <a:lstStyle/>
          <a:p>
            <a:pPr algn="ctr" eaLnBrk="0" hangingPunct="0">
              <a:spcBef>
                <a:spcPct val="0"/>
              </a:spcBef>
            </a:pPr>
            <a:r>
              <a:rPr lang="ar-EG" sz="1400">
                <a:solidFill>
                  <a:srgbClr val="432D01"/>
                </a:solidFill>
                <a:latin typeface="Verdana" pitchFamily="34" charset="0"/>
              </a:rPr>
              <a:t>واي</a:t>
            </a:r>
            <a:endParaRPr lang="en-US" sz="1400">
              <a:solidFill>
                <a:srgbClr val="432D01"/>
              </a:solidFill>
              <a:latin typeface="Verdana" pitchFamily="34" charset="0"/>
            </a:endParaRPr>
          </a:p>
          <a:p>
            <a:pPr algn="ctr" eaLnBrk="0" hangingPunct="0">
              <a:spcBef>
                <a:spcPct val="0"/>
              </a:spcBef>
            </a:pPr>
            <a:r>
              <a:rPr lang="ar-EG" sz="1400">
                <a:solidFill>
                  <a:srgbClr val="432D01"/>
                </a:solidFill>
                <a:latin typeface="Verdana" pitchFamily="34" charset="0"/>
              </a:rPr>
              <a:t>مدير إدارة س</a:t>
            </a:r>
            <a:endParaRPr lang="en-US" sz="1400">
              <a:solidFill>
                <a:srgbClr val="432D01"/>
              </a:solidFill>
              <a:latin typeface="Verdana" pitchFamily="34" charset="0"/>
            </a:endParaRPr>
          </a:p>
        </p:txBody>
      </p:sp>
      <p:sp>
        <p:nvSpPr>
          <p:cNvPr id="136217" name="Rectangle 5"/>
          <p:cNvSpPr>
            <a:spLocks noChangeArrowheads="1"/>
          </p:cNvSpPr>
          <p:nvPr/>
        </p:nvSpPr>
        <p:spPr bwMode="auto">
          <a:xfrm>
            <a:off x="6921500" y="5883275"/>
            <a:ext cx="1147763" cy="517525"/>
          </a:xfrm>
          <a:prstGeom prst="rect">
            <a:avLst/>
          </a:prstGeom>
          <a:noFill/>
          <a:ln w="9525">
            <a:noFill/>
            <a:miter lim="800000"/>
            <a:headEnd/>
            <a:tailEnd/>
          </a:ln>
        </p:spPr>
        <p:txBody>
          <a:bodyPr wrap="none">
            <a:spAutoFit/>
          </a:bodyPr>
          <a:lstStyle/>
          <a:p>
            <a:pPr algn="ctr" eaLnBrk="0" hangingPunct="0">
              <a:spcBef>
                <a:spcPct val="0"/>
              </a:spcBef>
            </a:pPr>
            <a:r>
              <a:rPr lang="ar-EG" sz="1400">
                <a:solidFill>
                  <a:srgbClr val="432D01"/>
                </a:solidFill>
                <a:latin typeface="Verdana" pitchFamily="34" charset="0"/>
              </a:rPr>
              <a:t>تواما</a:t>
            </a:r>
            <a:endParaRPr lang="en-US" sz="1400">
              <a:solidFill>
                <a:srgbClr val="432D01"/>
              </a:solidFill>
              <a:latin typeface="Verdana" pitchFamily="34" charset="0"/>
            </a:endParaRPr>
          </a:p>
          <a:p>
            <a:pPr algn="ctr" eaLnBrk="0" hangingPunct="0">
              <a:spcBef>
                <a:spcPct val="0"/>
              </a:spcBef>
            </a:pPr>
            <a:r>
              <a:rPr lang="ar-EG" sz="1400">
                <a:solidFill>
                  <a:srgbClr val="432D01"/>
                </a:solidFill>
                <a:latin typeface="Verdana" pitchFamily="34" charset="0"/>
              </a:rPr>
              <a:t>مدير في إدارة س</a:t>
            </a:r>
            <a:endParaRPr lang="en-US" sz="1400">
              <a:solidFill>
                <a:srgbClr val="432D01"/>
              </a:solidFill>
              <a:latin typeface="Verdana" pitchFamily="34" charset="0"/>
            </a:endParaRPr>
          </a:p>
        </p:txBody>
      </p:sp>
      <p:cxnSp>
        <p:nvCxnSpPr>
          <p:cNvPr id="136218" name="AutoShape 7"/>
          <p:cNvCxnSpPr>
            <a:cxnSpLocks noChangeShapeType="1"/>
          </p:cNvCxnSpPr>
          <p:nvPr/>
        </p:nvCxnSpPr>
        <p:spPr bwMode="auto">
          <a:xfrm>
            <a:off x="5641975" y="5303838"/>
            <a:ext cx="1749425" cy="0"/>
          </a:xfrm>
          <a:prstGeom prst="straightConnector1">
            <a:avLst/>
          </a:prstGeom>
          <a:noFill/>
          <a:ln w="38100">
            <a:solidFill>
              <a:srgbClr val="5F5F5F"/>
            </a:solidFill>
            <a:round/>
            <a:headEnd/>
            <a:tailEnd type="triangle" w="med" len="med"/>
          </a:ln>
        </p:spPr>
      </p:cxnSp>
      <p:cxnSp>
        <p:nvCxnSpPr>
          <p:cNvPr id="136219" name="AutoShape 8"/>
          <p:cNvCxnSpPr>
            <a:cxnSpLocks noChangeShapeType="1"/>
          </p:cNvCxnSpPr>
          <p:nvPr/>
        </p:nvCxnSpPr>
        <p:spPr bwMode="auto">
          <a:xfrm rot="10800000">
            <a:off x="2992438" y="5303838"/>
            <a:ext cx="1427162" cy="0"/>
          </a:xfrm>
          <a:prstGeom prst="straightConnector1">
            <a:avLst/>
          </a:prstGeom>
          <a:noFill/>
          <a:ln w="38100">
            <a:solidFill>
              <a:srgbClr val="5F5F5F"/>
            </a:solidFill>
            <a:round/>
            <a:headEnd/>
            <a:tailEnd type="triangle" w="med" len="med"/>
          </a:ln>
        </p:spPr>
      </p:cxnSp>
      <p:cxnSp>
        <p:nvCxnSpPr>
          <p:cNvPr id="136220" name="AutoShape 9"/>
          <p:cNvCxnSpPr>
            <a:cxnSpLocks noChangeShapeType="1"/>
          </p:cNvCxnSpPr>
          <p:nvPr/>
        </p:nvCxnSpPr>
        <p:spPr bwMode="auto">
          <a:xfrm rot="10800000">
            <a:off x="5641975" y="5303838"/>
            <a:ext cx="1749425" cy="0"/>
          </a:xfrm>
          <a:prstGeom prst="straightConnector1">
            <a:avLst/>
          </a:prstGeom>
          <a:noFill/>
          <a:ln w="38100">
            <a:solidFill>
              <a:srgbClr val="5F5F5F"/>
            </a:solidFill>
            <a:round/>
            <a:headEnd/>
            <a:tailEnd type="triangle" w="med" len="med"/>
          </a:ln>
        </p:spPr>
      </p:cxnSp>
      <p:sp>
        <p:nvSpPr>
          <p:cNvPr id="136221" name="Text Box 10"/>
          <p:cNvSpPr txBox="1">
            <a:spLocks noChangeArrowheads="1"/>
          </p:cNvSpPr>
          <p:nvPr/>
        </p:nvSpPr>
        <p:spPr bwMode="auto">
          <a:xfrm>
            <a:off x="4953000" y="3749675"/>
            <a:ext cx="381000" cy="946150"/>
          </a:xfrm>
          <a:prstGeom prst="rect">
            <a:avLst/>
          </a:prstGeom>
          <a:noFill/>
          <a:ln w="9525" algn="ctr">
            <a:noFill/>
            <a:miter lim="800000"/>
            <a:headEnd/>
            <a:tailEnd/>
          </a:ln>
        </p:spPr>
        <p:txBody>
          <a:bodyPr>
            <a:spAutoFit/>
          </a:bodyPr>
          <a:lstStyle/>
          <a:p>
            <a:r>
              <a:rPr lang="en-US" sz="5600" b="1">
                <a:solidFill>
                  <a:srgbClr val="432D01"/>
                </a:solidFill>
                <a:latin typeface="Tahoma" pitchFamily="34" charset="0"/>
              </a:rPr>
              <a:t>̶̶</a:t>
            </a:r>
          </a:p>
        </p:txBody>
      </p:sp>
      <p:pic>
        <p:nvPicPr>
          <p:cNvPr id="136222" name="Picture 12"/>
          <p:cNvPicPr>
            <a:picLocks noChangeAspect="1" noChangeArrowheads="1"/>
          </p:cNvPicPr>
          <p:nvPr/>
        </p:nvPicPr>
        <p:blipFill>
          <a:blip r:embed="rId3"/>
          <a:srcRect/>
          <a:stretch>
            <a:fillRect/>
          </a:stretch>
        </p:blipFill>
        <p:spPr bwMode="auto">
          <a:xfrm>
            <a:off x="7391400" y="4664075"/>
            <a:ext cx="908050" cy="1279525"/>
          </a:xfrm>
          <a:prstGeom prst="rect">
            <a:avLst/>
          </a:prstGeom>
          <a:noFill/>
          <a:ln w="9525">
            <a:noFill/>
            <a:miter lim="800000"/>
            <a:headEnd/>
            <a:tailEnd/>
          </a:ln>
        </p:spPr>
      </p:pic>
      <p:pic>
        <p:nvPicPr>
          <p:cNvPr id="136223" name="Picture 13"/>
          <p:cNvPicPr>
            <a:picLocks noChangeAspect="1" noChangeArrowheads="1"/>
          </p:cNvPicPr>
          <p:nvPr/>
        </p:nvPicPr>
        <p:blipFill>
          <a:blip r:embed="rId4"/>
          <a:srcRect l="13023" r="47906" b="39101"/>
          <a:stretch>
            <a:fillRect/>
          </a:stretch>
        </p:blipFill>
        <p:spPr bwMode="auto">
          <a:xfrm>
            <a:off x="4419600" y="4664075"/>
            <a:ext cx="1222375" cy="1279525"/>
          </a:xfrm>
          <a:prstGeom prst="rect">
            <a:avLst/>
          </a:prstGeom>
          <a:noFill/>
          <a:ln w="9525">
            <a:noFill/>
            <a:miter lim="800000"/>
            <a:headEnd/>
            <a:tailEnd/>
          </a:ln>
        </p:spPr>
      </p:pic>
      <p:pic>
        <p:nvPicPr>
          <p:cNvPr id="136224" name="Picture 14"/>
          <p:cNvPicPr>
            <a:picLocks noChangeAspect="1" noChangeArrowheads="1"/>
          </p:cNvPicPr>
          <p:nvPr/>
        </p:nvPicPr>
        <p:blipFill>
          <a:blip r:embed="rId5"/>
          <a:srcRect/>
          <a:stretch>
            <a:fillRect/>
          </a:stretch>
        </p:blipFill>
        <p:spPr bwMode="auto">
          <a:xfrm>
            <a:off x="1600200" y="4664075"/>
            <a:ext cx="1392238" cy="1279525"/>
          </a:xfrm>
          <a:prstGeom prst="rect">
            <a:avLst/>
          </a:prstGeom>
          <a:noFill/>
          <a:ln w="9525">
            <a:noFill/>
            <a:miter lim="800000"/>
            <a:headEnd/>
            <a:tailEnd/>
          </a:ln>
        </p:spPr>
      </p:pic>
      <p:pic>
        <p:nvPicPr>
          <p:cNvPr id="136225" name="Picture 15"/>
          <p:cNvPicPr>
            <a:picLocks noChangeAspect="1" noChangeArrowheads="1"/>
          </p:cNvPicPr>
          <p:nvPr/>
        </p:nvPicPr>
        <p:blipFill>
          <a:blip r:embed="rId6"/>
          <a:srcRect l="24277" r="13988" b="31450"/>
          <a:stretch>
            <a:fillRect/>
          </a:stretch>
        </p:blipFill>
        <p:spPr bwMode="auto">
          <a:xfrm>
            <a:off x="914400" y="2759075"/>
            <a:ext cx="1039813" cy="1279525"/>
          </a:xfrm>
          <a:prstGeom prst="rect">
            <a:avLst/>
          </a:prstGeom>
          <a:noFill/>
          <a:ln w="9525">
            <a:noFill/>
            <a:miter lim="800000"/>
            <a:headEnd/>
            <a:tailEnd/>
          </a:ln>
        </p:spPr>
      </p:pic>
      <p:sp>
        <p:nvSpPr>
          <p:cNvPr id="136226" name="Text Box 16"/>
          <p:cNvSpPr txBox="1">
            <a:spLocks noChangeArrowheads="1"/>
          </p:cNvSpPr>
          <p:nvPr/>
        </p:nvSpPr>
        <p:spPr bwMode="auto">
          <a:xfrm>
            <a:off x="3581400" y="5045075"/>
            <a:ext cx="381000" cy="946150"/>
          </a:xfrm>
          <a:prstGeom prst="rect">
            <a:avLst/>
          </a:prstGeom>
          <a:noFill/>
          <a:ln w="9525" algn="ctr">
            <a:noFill/>
            <a:miter lim="800000"/>
            <a:headEnd/>
            <a:tailEnd/>
          </a:ln>
        </p:spPr>
        <p:txBody>
          <a:bodyPr>
            <a:spAutoFit/>
          </a:bodyPr>
          <a:lstStyle/>
          <a:p>
            <a:r>
              <a:rPr lang="en-US" sz="5600" b="1">
                <a:solidFill>
                  <a:srgbClr val="432D01"/>
                </a:solidFill>
                <a:latin typeface="Tahoma" pitchFamily="34" charset="0"/>
              </a:rPr>
              <a:t>̶̶</a:t>
            </a:r>
          </a:p>
        </p:txBody>
      </p:sp>
      <p:sp>
        <p:nvSpPr>
          <p:cNvPr id="136227" name="Text Box 17"/>
          <p:cNvSpPr txBox="1">
            <a:spLocks noChangeArrowheads="1"/>
          </p:cNvSpPr>
          <p:nvPr/>
        </p:nvSpPr>
        <p:spPr bwMode="auto">
          <a:xfrm>
            <a:off x="5943600" y="4359275"/>
            <a:ext cx="762000" cy="1036638"/>
          </a:xfrm>
          <a:prstGeom prst="rect">
            <a:avLst/>
          </a:prstGeom>
          <a:noFill/>
          <a:ln w="9525" algn="ctr">
            <a:noFill/>
            <a:miter lim="800000"/>
            <a:headEnd/>
            <a:tailEnd/>
          </a:ln>
        </p:spPr>
        <p:txBody>
          <a:bodyPr>
            <a:spAutoFit/>
          </a:bodyPr>
          <a:lstStyle/>
          <a:p>
            <a:r>
              <a:rPr lang="en-US" sz="6200" b="1">
                <a:solidFill>
                  <a:srgbClr val="432D01"/>
                </a:solidFill>
                <a:latin typeface="Tahoma" pitchFamily="34" charset="0"/>
              </a:rPr>
              <a:t>+</a:t>
            </a:r>
          </a:p>
        </p:txBody>
      </p:sp>
      <p:sp>
        <p:nvSpPr>
          <p:cNvPr id="136228" name="Rectangle 18"/>
          <p:cNvSpPr>
            <a:spLocks noChangeArrowheads="1"/>
          </p:cNvSpPr>
          <p:nvPr/>
        </p:nvSpPr>
        <p:spPr bwMode="auto">
          <a:xfrm>
            <a:off x="1295400" y="5959475"/>
            <a:ext cx="1981200" cy="517525"/>
          </a:xfrm>
          <a:prstGeom prst="rect">
            <a:avLst/>
          </a:prstGeom>
          <a:noFill/>
          <a:ln w="9525">
            <a:noFill/>
            <a:miter lim="800000"/>
            <a:headEnd/>
            <a:tailEnd/>
          </a:ln>
        </p:spPr>
        <p:txBody>
          <a:bodyPr>
            <a:spAutoFit/>
          </a:bodyPr>
          <a:lstStyle/>
          <a:p>
            <a:pPr algn="ctr" eaLnBrk="0" hangingPunct="0">
              <a:spcBef>
                <a:spcPct val="0"/>
              </a:spcBef>
            </a:pPr>
            <a:r>
              <a:rPr lang="ar-EG" sz="1400">
                <a:solidFill>
                  <a:srgbClr val="432D01"/>
                </a:solidFill>
                <a:latin typeface="Verdana" pitchFamily="34" charset="0"/>
              </a:rPr>
              <a:t>لارس</a:t>
            </a:r>
            <a:endParaRPr lang="en-US" sz="1400">
              <a:solidFill>
                <a:srgbClr val="432D01"/>
              </a:solidFill>
              <a:latin typeface="Verdana" pitchFamily="34" charset="0"/>
            </a:endParaRPr>
          </a:p>
          <a:p>
            <a:pPr algn="ctr" eaLnBrk="0" hangingPunct="0">
              <a:spcBef>
                <a:spcPct val="0"/>
              </a:spcBef>
            </a:pPr>
            <a:r>
              <a:rPr lang="ar-EG" sz="1400">
                <a:solidFill>
                  <a:srgbClr val="432D01"/>
                </a:solidFill>
                <a:latin typeface="Verdana" pitchFamily="34" charset="0"/>
              </a:rPr>
              <a:t>موظف في إدارة س</a:t>
            </a:r>
            <a:endParaRPr lang="en-US" sz="1400">
              <a:solidFill>
                <a:srgbClr val="432D01"/>
              </a:solidFill>
              <a:latin typeface="Verdana" pitchFamily="34" charset="0"/>
            </a:endParaRPr>
          </a:p>
        </p:txBody>
      </p:sp>
      <p:cxnSp>
        <p:nvCxnSpPr>
          <p:cNvPr id="136229" name="AutoShape 19"/>
          <p:cNvCxnSpPr>
            <a:cxnSpLocks noChangeShapeType="1"/>
          </p:cNvCxnSpPr>
          <p:nvPr/>
        </p:nvCxnSpPr>
        <p:spPr bwMode="auto">
          <a:xfrm rot="-5400000" flipH="1" flipV="1">
            <a:off x="5070475" y="1890713"/>
            <a:ext cx="1588" cy="5548312"/>
          </a:xfrm>
          <a:prstGeom prst="curvedConnector3">
            <a:avLst>
              <a:gd name="adj1" fmla="val -14400005"/>
            </a:avLst>
          </a:prstGeom>
          <a:noFill/>
          <a:ln w="38100">
            <a:solidFill>
              <a:srgbClr val="5F5F5F"/>
            </a:solidFill>
            <a:prstDash val="dash"/>
            <a:round/>
            <a:headEnd/>
            <a:tailEnd type="triangle" w="med" len="med"/>
          </a:ln>
        </p:spPr>
      </p:cxnSp>
      <p:sp>
        <p:nvSpPr>
          <p:cNvPr id="136230" name="Rectangle 20"/>
          <p:cNvSpPr>
            <a:spLocks noChangeArrowheads="1"/>
          </p:cNvSpPr>
          <p:nvPr/>
        </p:nvSpPr>
        <p:spPr bwMode="auto">
          <a:xfrm>
            <a:off x="457200" y="4054475"/>
            <a:ext cx="1981200" cy="517525"/>
          </a:xfrm>
          <a:prstGeom prst="rect">
            <a:avLst/>
          </a:prstGeom>
          <a:noFill/>
          <a:ln w="9525">
            <a:noFill/>
            <a:miter lim="800000"/>
            <a:headEnd/>
            <a:tailEnd/>
          </a:ln>
        </p:spPr>
        <p:txBody>
          <a:bodyPr>
            <a:spAutoFit/>
          </a:bodyPr>
          <a:lstStyle/>
          <a:p>
            <a:pPr algn="ctr" eaLnBrk="0" hangingPunct="0">
              <a:spcBef>
                <a:spcPct val="0"/>
              </a:spcBef>
            </a:pPr>
            <a:r>
              <a:rPr lang="ar-EG" sz="1400">
                <a:solidFill>
                  <a:srgbClr val="432D01"/>
                </a:solidFill>
                <a:latin typeface="Verdana" pitchFamily="34" charset="0"/>
              </a:rPr>
              <a:t>كين</a:t>
            </a:r>
            <a:endParaRPr lang="en-US" sz="1400">
              <a:solidFill>
                <a:srgbClr val="432D01"/>
              </a:solidFill>
              <a:latin typeface="Verdana" pitchFamily="34" charset="0"/>
            </a:endParaRPr>
          </a:p>
          <a:p>
            <a:pPr algn="ctr" eaLnBrk="0" hangingPunct="0">
              <a:spcBef>
                <a:spcPct val="0"/>
              </a:spcBef>
            </a:pPr>
            <a:r>
              <a:rPr lang="ar-EG" sz="1400">
                <a:solidFill>
                  <a:srgbClr val="432D01"/>
                </a:solidFill>
                <a:latin typeface="Verdana" pitchFamily="34" charset="0"/>
              </a:rPr>
              <a:t>مدير إدارة ص</a:t>
            </a:r>
            <a:endParaRPr lang="en-US" sz="1400">
              <a:solidFill>
                <a:srgbClr val="432D01"/>
              </a:solidFill>
              <a:latin typeface="Verdana" pitchFamily="34" charset="0"/>
            </a:endParaRPr>
          </a:p>
        </p:txBody>
      </p:sp>
      <p:cxnSp>
        <p:nvCxnSpPr>
          <p:cNvPr id="136231" name="AutoShape 21"/>
          <p:cNvCxnSpPr>
            <a:cxnSpLocks noChangeShapeType="1"/>
          </p:cNvCxnSpPr>
          <p:nvPr/>
        </p:nvCxnSpPr>
        <p:spPr bwMode="auto">
          <a:xfrm rot="5400000" flipH="1">
            <a:off x="1493044" y="3860007"/>
            <a:ext cx="1265237" cy="342900"/>
          </a:xfrm>
          <a:prstGeom prst="curvedConnector2">
            <a:avLst/>
          </a:prstGeom>
          <a:noFill/>
          <a:ln w="38100">
            <a:solidFill>
              <a:srgbClr val="5F5F5F"/>
            </a:solidFill>
            <a:round/>
            <a:headEnd type="triangle" w="med" len="med"/>
            <a:tailEnd/>
          </a:ln>
        </p:spPr>
      </p:cxnSp>
      <p:sp>
        <p:nvSpPr>
          <p:cNvPr id="136232" name="Text Box 22"/>
          <p:cNvSpPr txBox="1">
            <a:spLocks noChangeArrowheads="1"/>
          </p:cNvSpPr>
          <p:nvPr/>
        </p:nvSpPr>
        <p:spPr bwMode="auto">
          <a:xfrm>
            <a:off x="2514600" y="3521075"/>
            <a:ext cx="381000" cy="946150"/>
          </a:xfrm>
          <a:prstGeom prst="rect">
            <a:avLst/>
          </a:prstGeom>
          <a:noFill/>
          <a:ln w="9525" algn="ctr">
            <a:noFill/>
            <a:miter lim="800000"/>
            <a:headEnd/>
            <a:tailEnd/>
          </a:ln>
        </p:spPr>
        <p:txBody>
          <a:bodyPr>
            <a:spAutoFit/>
          </a:bodyPr>
          <a:lstStyle/>
          <a:p>
            <a:r>
              <a:rPr lang="en-US" sz="5600" b="1">
                <a:solidFill>
                  <a:srgbClr val="432D01"/>
                </a:solidFill>
                <a:latin typeface="Tahoma" pitchFamily="34" charset="0"/>
              </a:rPr>
              <a:t>̶̶</a:t>
            </a:r>
          </a:p>
        </p:txBody>
      </p:sp>
      <p:sp>
        <p:nvSpPr>
          <p:cNvPr id="22" name="Rectangle 3"/>
          <p:cNvSpPr>
            <a:spLocks noChangeArrowheads="1"/>
          </p:cNvSpPr>
          <p:nvPr/>
        </p:nvSpPr>
        <p:spPr bwMode="auto">
          <a:xfrm>
            <a:off x="506413" y="3198813"/>
            <a:ext cx="4972050" cy="2730500"/>
          </a:xfrm>
          <a:prstGeom prst="rect">
            <a:avLst/>
          </a:prstGeom>
          <a:noFill/>
          <a:ln w="9525" algn="ctr">
            <a:noFill/>
            <a:miter lim="800000"/>
            <a:headEnd/>
            <a:tailEnd/>
          </a:ln>
        </p:spPr>
        <p:txBody>
          <a:bodyPr/>
          <a:lstStyle/>
          <a:p>
            <a:pPr>
              <a:buClr>
                <a:srgbClr val="FF9900"/>
              </a:buClr>
            </a:pPr>
            <a:endParaRPr lang="en-US" sz="3200">
              <a:solidFill>
                <a:srgbClr val="432D01"/>
              </a:solidFill>
              <a:latin typeface="Arial" pitchFamily="34" charset="0"/>
            </a:endParaRPr>
          </a:p>
        </p:txBody>
      </p:sp>
      <p:sp>
        <p:nvSpPr>
          <p:cNvPr id="27" name="Rectangle 3"/>
          <p:cNvSpPr>
            <a:spLocks noChangeArrowheads="1"/>
          </p:cNvSpPr>
          <p:nvPr/>
        </p:nvSpPr>
        <p:spPr bwMode="auto">
          <a:xfrm>
            <a:off x="412750" y="1739900"/>
            <a:ext cx="4972050" cy="1189038"/>
          </a:xfrm>
          <a:prstGeom prst="rect">
            <a:avLst/>
          </a:prstGeom>
          <a:noFill/>
          <a:ln w="9525" algn="ctr">
            <a:noFill/>
            <a:miter lim="800000"/>
            <a:headEnd/>
            <a:tailEnd/>
          </a:ln>
        </p:spPr>
        <p:txBody>
          <a:bodyPr/>
          <a:lstStyle/>
          <a:p>
            <a:pPr>
              <a:buClr>
                <a:srgbClr val="FF9900"/>
              </a:buClr>
            </a:pPr>
            <a:endParaRPr lang="en-US" sz="3200">
              <a:solidFill>
                <a:srgbClr val="432D01"/>
              </a:solidFill>
              <a:latin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nodePh="1">
                                  <p:stCondLst>
                                    <p:cond delay="0"/>
                                  </p:stCondLst>
                                  <p:endCondLst>
                                    <p:cond evt="begin" delay="0">
                                      <p:tn val="5"/>
                                    </p:cond>
                                  </p:endCondLst>
                                  <p:childTnLst>
                                    <p:set>
                                      <p:cBhvr>
                                        <p:cTn id="6" dur="1" fill="hold">
                                          <p:stCondLst>
                                            <p:cond delay="0"/>
                                          </p:stCondLst>
                                        </p:cTn>
                                        <p:tgtEl>
                                          <p:spTgt spid="22"/>
                                        </p:tgtEl>
                                        <p:attrNameLst>
                                          <p:attrName>style.visibility</p:attrName>
                                        </p:attrNameLst>
                                      </p:cBhvr>
                                      <p:to>
                                        <p:strVal val="visible"/>
                                      </p:to>
                                    </p:set>
                                    <p:animEffect transition="in" filter="fade">
                                      <p:cBhvr>
                                        <p:cTn id="7" dur="500"/>
                                        <p:tgtEl>
                                          <p:spTgt spid="22"/>
                                        </p:tgtEl>
                                      </p:cBhvr>
                                    </p:animEffect>
                                  </p:childTnLst>
                                </p:cTn>
                              </p:par>
                            </p:childTnLst>
                          </p:cTn>
                        </p:par>
                        <p:par>
                          <p:cTn id="8" fill="hold">
                            <p:stCondLst>
                              <p:cond delay="500"/>
                            </p:stCondLst>
                            <p:childTnLst>
                              <p:par>
                                <p:cTn id="9" presetID="10" presetClass="entr" presetSubtype="0" fill="hold" grpId="0" nodeType="afterEffect" nodePh="1">
                                  <p:stCondLst>
                                    <p:cond delay="0"/>
                                  </p:stCondLst>
                                  <p:endCondLst>
                                    <p:cond evt="begin" delay="0">
                                      <p:tn val="9"/>
                                    </p:cond>
                                  </p:endCondLst>
                                  <p:childTnLst>
                                    <p:set>
                                      <p:cBhvr>
                                        <p:cTn id="10" dur="1" fill="hold">
                                          <p:stCondLst>
                                            <p:cond delay="0"/>
                                          </p:stCondLst>
                                        </p:cTn>
                                        <p:tgtEl>
                                          <p:spTgt spid="27"/>
                                        </p:tgtEl>
                                        <p:attrNameLst>
                                          <p:attrName>style.visibility</p:attrName>
                                        </p:attrNameLst>
                                      </p:cBhvr>
                                      <p:to>
                                        <p:strVal val="visible"/>
                                      </p:to>
                                    </p:set>
                                    <p:animEffect transition="in" filter="fade">
                                      <p:cBhvr>
                                        <p:cTn id="11"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7"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p:cNvSpPr>
            <a:spLocks noGrp="1"/>
          </p:cNvSpPr>
          <p:nvPr>
            <p:ph type="sldNum" sz="quarter" idx="12"/>
          </p:nvPr>
        </p:nvSpPr>
        <p:spPr/>
        <p:txBody>
          <a:bodyPr/>
          <a:lstStyle/>
          <a:p>
            <a:fld id="{8A321140-7635-4EF0-86BA-108196AEA8EA}" type="slidenum">
              <a:rPr lang="en-US"/>
              <a:pPr/>
              <a:t>36</a:t>
            </a:fld>
            <a:endParaRPr lang="en-US"/>
          </a:p>
        </p:txBody>
      </p:sp>
      <p:sp>
        <p:nvSpPr>
          <p:cNvPr id="84994" name="Rectangle 2"/>
          <p:cNvSpPr>
            <a:spLocks noGrp="1" noChangeArrowheads="1"/>
          </p:cNvSpPr>
          <p:nvPr>
            <p:ph type="title"/>
          </p:nvPr>
        </p:nvSpPr>
        <p:spPr>
          <a:xfrm>
            <a:off x="1066800" y="228600"/>
            <a:ext cx="7772400" cy="1143000"/>
          </a:xfrm>
        </p:spPr>
        <p:txBody>
          <a:bodyPr/>
          <a:lstStyle/>
          <a:p>
            <a:r>
              <a:rPr lang="ar-SA"/>
              <a:t>تمرير الصورة الذهنية</a:t>
            </a:r>
            <a:endParaRPr lang="en-US"/>
          </a:p>
        </p:txBody>
      </p:sp>
      <p:sp>
        <p:nvSpPr>
          <p:cNvPr id="84998" name="Rectangle 3"/>
          <p:cNvSpPr>
            <a:spLocks noChangeArrowheads="1"/>
          </p:cNvSpPr>
          <p:nvPr/>
        </p:nvSpPr>
        <p:spPr bwMode="auto">
          <a:xfrm>
            <a:off x="1062038" y="1830388"/>
            <a:ext cx="7769225" cy="4113212"/>
          </a:xfrm>
          <a:prstGeom prst="rect">
            <a:avLst/>
          </a:prstGeom>
          <a:noFill/>
          <a:ln w="9525">
            <a:noFill/>
            <a:miter lim="800000"/>
            <a:headEnd/>
            <a:tailEnd/>
          </a:ln>
        </p:spPr>
        <p:txBody>
          <a:bodyPr/>
          <a:lstStyle/>
          <a:p>
            <a:pPr marL="342900" indent="-342900" algn="r" rtl="1">
              <a:spcAft>
                <a:spcPct val="50000"/>
              </a:spcAft>
              <a:buClr>
                <a:srgbClr val="FF9900"/>
              </a:buClr>
            </a:pPr>
            <a:r>
              <a:rPr lang="ar-EG" sz="2600" b="1">
                <a:solidFill>
                  <a:srgbClr val="704B02"/>
                </a:solidFill>
                <a:latin typeface="Tahoma" pitchFamily="34" charset="0"/>
              </a:rPr>
              <a:t>ما هو؟</a:t>
            </a:r>
            <a:endParaRPr lang="en-US" sz="2600">
              <a:solidFill>
                <a:srgbClr val="704B02"/>
              </a:solidFill>
              <a:latin typeface="Tahoma" pitchFamily="34" charset="0"/>
            </a:endParaRPr>
          </a:p>
          <a:p>
            <a:pPr marL="342900" indent="-342900" algn="r" rtl="1">
              <a:spcAft>
                <a:spcPct val="50000"/>
              </a:spcAft>
              <a:buClr>
                <a:srgbClr val="FF9900"/>
              </a:buClr>
              <a:buFontTx/>
              <a:buChar char="•"/>
            </a:pPr>
            <a:r>
              <a:rPr lang="ar-EG" sz="2600">
                <a:solidFill>
                  <a:srgbClr val="432D01"/>
                </a:solidFill>
                <a:latin typeface="Tahoma" pitchFamily="34" charset="0"/>
              </a:rPr>
              <a:t>حين يبدأ الناس في تكوين تصور معين عنك، تتكون صورة لدى شخص واحد، ثم تنتقل من شخص لآخر و/أو إلى مجموعة أفراد</a:t>
            </a:r>
            <a:endParaRPr lang="en-US" sz="2600">
              <a:solidFill>
                <a:srgbClr val="432D01"/>
              </a:solidFill>
              <a:latin typeface="Tahoma" pitchFamily="34" charset="0"/>
            </a:endParaRPr>
          </a:p>
          <a:p>
            <a:pPr marL="342900" indent="-342900" algn="r" rtl="1">
              <a:spcAft>
                <a:spcPct val="50000"/>
              </a:spcAft>
              <a:buClr>
                <a:srgbClr val="FF9900"/>
              </a:buClr>
              <a:buFontTx/>
              <a:buChar char="•"/>
            </a:pPr>
            <a:r>
              <a:rPr lang="ar-EG" sz="2600">
                <a:solidFill>
                  <a:srgbClr val="432D01"/>
                </a:solidFill>
                <a:latin typeface="Tahoma" pitchFamily="34" charset="0"/>
              </a:rPr>
              <a:t>هناك عدة أنواع من الصور التي يتم تمريرها ذهنيا</a:t>
            </a:r>
            <a:endParaRPr lang="en-US" sz="2600">
              <a:solidFill>
                <a:srgbClr val="432D01"/>
              </a:solidFill>
              <a:latin typeface="Tahoma" pitchFamily="34" charset="0"/>
            </a:endParaRPr>
          </a:p>
          <a:p>
            <a:pPr marL="742950" lvl="1" indent="-285750" algn="r" rtl="1">
              <a:spcAft>
                <a:spcPct val="50000"/>
              </a:spcAft>
              <a:buClr>
                <a:srgbClr val="FF9900"/>
              </a:buClr>
              <a:buFont typeface="Arial" pitchFamily="34" charset="0"/>
              <a:buChar char="•"/>
            </a:pPr>
            <a:r>
              <a:rPr lang="ar-EG" sz="2300">
                <a:solidFill>
                  <a:srgbClr val="432D01"/>
                </a:solidFill>
                <a:latin typeface="Tahoma" pitchFamily="34" charset="0"/>
              </a:rPr>
              <a:t>المنطوي</a:t>
            </a:r>
            <a:endParaRPr lang="en-US" sz="2300">
              <a:solidFill>
                <a:srgbClr val="432D01"/>
              </a:solidFill>
              <a:latin typeface="Tahoma" pitchFamily="34" charset="0"/>
            </a:endParaRPr>
          </a:p>
          <a:p>
            <a:pPr marL="742950" lvl="1" indent="-285750" algn="r" rtl="1">
              <a:spcAft>
                <a:spcPct val="50000"/>
              </a:spcAft>
              <a:buClr>
                <a:srgbClr val="FF9900"/>
              </a:buClr>
              <a:buFont typeface="Arial" pitchFamily="34" charset="0"/>
              <a:buChar char="•"/>
            </a:pPr>
            <a:r>
              <a:rPr lang="ar-EG" sz="2300">
                <a:solidFill>
                  <a:srgbClr val="432D01"/>
                </a:solidFill>
                <a:latin typeface="Tahoma" pitchFamily="34" charset="0"/>
              </a:rPr>
              <a:t>مدمن السهر</a:t>
            </a:r>
          </a:p>
          <a:p>
            <a:pPr marL="742950" lvl="1" indent="-285750" algn="r" rtl="1">
              <a:spcAft>
                <a:spcPct val="50000"/>
              </a:spcAft>
              <a:buClr>
                <a:srgbClr val="FF9900"/>
              </a:buClr>
              <a:buFont typeface="Arial" pitchFamily="34" charset="0"/>
              <a:buChar char="•"/>
            </a:pPr>
            <a:r>
              <a:rPr lang="ar-EG" sz="2300">
                <a:solidFill>
                  <a:srgbClr val="432D01"/>
                </a:solidFill>
                <a:latin typeface="Tahoma" pitchFamily="34" charset="0"/>
              </a:rPr>
              <a:t>المتملق</a:t>
            </a:r>
          </a:p>
          <a:p>
            <a:pPr marL="742950" lvl="1" indent="-285750" algn="r" rtl="1">
              <a:spcAft>
                <a:spcPct val="50000"/>
              </a:spcAft>
              <a:buClr>
                <a:srgbClr val="FF9900"/>
              </a:buClr>
              <a:buFont typeface="Arial" pitchFamily="34" charset="0"/>
              <a:buChar char="•"/>
            </a:pPr>
            <a:r>
              <a:rPr lang="en-US" sz="2300">
                <a:solidFill>
                  <a:srgbClr val="432D01"/>
                </a:solidFill>
                <a:latin typeface="Tahoma" pitchFamily="34" charset="0"/>
              </a:rPr>
              <a:t>“</a:t>
            </a:r>
            <a:r>
              <a:rPr lang="ar-EG" sz="2300">
                <a:solidFill>
                  <a:srgbClr val="432D01"/>
                </a:solidFill>
                <a:latin typeface="Tahoma" pitchFamily="34" charset="0"/>
              </a:rPr>
              <a:t>التائه</a:t>
            </a:r>
            <a:r>
              <a:rPr lang="en-US" sz="2300">
                <a:solidFill>
                  <a:srgbClr val="432D01"/>
                </a:solidFill>
                <a:latin typeface="Tahoma" pitchFamily="34" charset="0"/>
              </a:rPr>
              <a:t>”</a:t>
            </a: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Slide Number Placeholder 5"/>
          <p:cNvSpPr>
            <a:spLocks noGrp="1"/>
          </p:cNvSpPr>
          <p:nvPr>
            <p:ph type="sldNum" sz="quarter" idx="12"/>
          </p:nvPr>
        </p:nvSpPr>
        <p:spPr/>
        <p:txBody>
          <a:bodyPr/>
          <a:lstStyle/>
          <a:p>
            <a:fld id="{E08F4A91-B1FE-438E-9023-73CB2E400BF2}" type="slidenum">
              <a:rPr lang="en-US"/>
              <a:pPr/>
              <a:t>37</a:t>
            </a:fld>
            <a:endParaRPr lang="en-US"/>
          </a:p>
        </p:txBody>
      </p:sp>
      <p:sp>
        <p:nvSpPr>
          <p:cNvPr id="87042" name="Rectangle 2"/>
          <p:cNvSpPr>
            <a:spLocks noGrp="1" noChangeArrowheads="1"/>
          </p:cNvSpPr>
          <p:nvPr>
            <p:ph type="title"/>
          </p:nvPr>
        </p:nvSpPr>
        <p:spPr/>
        <p:txBody>
          <a:bodyPr/>
          <a:lstStyle/>
          <a:p>
            <a:r>
              <a:rPr lang="ar-SA"/>
              <a:t>المنطوي</a:t>
            </a:r>
            <a:endParaRPr lang="en-US"/>
          </a:p>
        </p:txBody>
      </p:sp>
      <p:sp>
        <p:nvSpPr>
          <p:cNvPr id="87051" name="Rectangle 3"/>
          <p:cNvSpPr>
            <a:spLocks noChangeArrowheads="1"/>
          </p:cNvSpPr>
          <p:nvPr/>
        </p:nvSpPr>
        <p:spPr bwMode="auto">
          <a:xfrm>
            <a:off x="6356350" y="2208213"/>
            <a:ext cx="2474913" cy="3671887"/>
          </a:xfrm>
          <a:prstGeom prst="rect">
            <a:avLst/>
          </a:prstGeom>
          <a:noFill/>
          <a:ln w="9525">
            <a:noFill/>
            <a:miter lim="800000"/>
            <a:headEnd/>
            <a:tailEnd/>
          </a:ln>
        </p:spPr>
        <p:txBody>
          <a:bodyPr/>
          <a:lstStyle/>
          <a:p>
            <a:pPr marL="342900" indent="-342900" algn="r" rtl="1">
              <a:lnSpc>
                <a:spcPct val="80000"/>
              </a:lnSpc>
              <a:spcAft>
                <a:spcPct val="20000"/>
              </a:spcAft>
            </a:pPr>
            <a:r>
              <a:rPr lang="ar-EG" sz="2000" b="1" u="sng">
                <a:solidFill>
                  <a:srgbClr val="704B02"/>
                </a:solidFill>
                <a:latin typeface="Tahoma" pitchFamily="34" charset="0"/>
              </a:rPr>
              <a:t>صفاته</a:t>
            </a:r>
            <a:endParaRPr lang="en-US" sz="2000" b="1" u="sng">
              <a:solidFill>
                <a:srgbClr val="432D01"/>
              </a:solidFill>
              <a:latin typeface="Tahoma" pitchFamily="34" charset="0"/>
            </a:endParaRPr>
          </a:p>
          <a:p>
            <a:pPr marL="342900" indent="-342900" algn="r" rtl="1">
              <a:lnSpc>
                <a:spcPct val="80000"/>
              </a:lnSpc>
              <a:spcAft>
                <a:spcPct val="20000"/>
              </a:spcAft>
              <a:buFontTx/>
              <a:buBlip>
                <a:blip r:embed="rId3"/>
              </a:buBlip>
            </a:pPr>
            <a:r>
              <a:rPr lang="ar-EG" sz="1800" b="1">
                <a:solidFill>
                  <a:srgbClr val="432D01"/>
                </a:solidFill>
                <a:latin typeface="Tahoma" pitchFamily="34" charset="0"/>
              </a:rPr>
              <a:t>لا يخرج في مناسبات مع المجموعة</a:t>
            </a:r>
            <a:endParaRPr lang="en-US" sz="1800" b="1">
              <a:solidFill>
                <a:srgbClr val="432D01"/>
              </a:solidFill>
              <a:latin typeface="Tahoma" pitchFamily="34" charset="0"/>
            </a:endParaRPr>
          </a:p>
          <a:p>
            <a:pPr marL="342900" indent="-342900" algn="r" rtl="1">
              <a:lnSpc>
                <a:spcPct val="80000"/>
              </a:lnSpc>
              <a:spcAft>
                <a:spcPct val="20000"/>
              </a:spcAft>
              <a:buFontTx/>
              <a:buBlip>
                <a:blip r:embed="rId3"/>
              </a:buBlip>
            </a:pPr>
            <a:r>
              <a:rPr lang="ar-EG" sz="1800" b="1">
                <a:solidFill>
                  <a:srgbClr val="432D01"/>
                </a:solidFill>
                <a:latin typeface="Tahoma" pitchFamily="34" charset="0"/>
              </a:rPr>
              <a:t>لا يتحاور</a:t>
            </a:r>
            <a:endParaRPr lang="en-US" sz="1800" b="1">
              <a:solidFill>
                <a:srgbClr val="432D01"/>
              </a:solidFill>
              <a:latin typeface="Tahoma" pitchFamily="34" charset="0"/>
            </a:endParaRPr>
          </a:p>
          <a:p>
            <a:pPr marL="342900" indent="-342900" algn="r" rtl="1">
              <a:lnSpc>
                <a:spcPct val="80000"/>
              </a:lnSpc>
              <a:spcAft>
                <a:spcPct val="20000"/>
              </a:spcAft>
              <a:buFontTx/>
              <a:buBlip>
                <a:blip r:embed="rId3"/>
              </a:buBlip>
            </a:pPr>
            <a:r>
              <a:rPr lang="ar-EG" sz="1800" b="1">
                <a:solidFill>
                  <a:srgbClr val="432D01"/>
                </a:solidFill>
                <a:latin typeface="Tahoma" pitchFamily="34" charset="0"/>
              </a:rPr>
              <a:t>يغلق باب مكتبه</a:t>
            </a:r>
            <a:endParaRPr lang="en-US" sz="2000" b="1">
              <a:solidFill>
                <a:srgbClr val="432D01"/>
              </a:solidFill>
              <a:latin typeface="Tahoma" pitchFamily="34" charset="0"/>
            </a:endParaRPr>
          </a:p>
          <a:p>
            <a:pPr marL="342900" indent="-342900" algn="r" rtl="1">
              <a:lnSpc>
                <a:spcPct val="80000"/>
              </a:lnSpc>
              <a:spcAft>
                <a:spcPct val="20000"/>
              </a:spcAft>
            </a:pPr>
            <a:endParaRPr lang="en-US" sz="2000" b="1" u="sng">
              <a:solidFill>
                <a:srgbClr val="432D01"/>
              </a:solidFill>
              <a:latin typeface="Tahoma" pitchFamily="34" charset="0"/>
            </a:endParaRPr>
          </a:p>
          <a:p>
            <a:pPr marL="342900" indent="-342900" algn="r" rtl="1">
              <a:lnSpc>
                <a:spcPct val="80000"/>
              </a:lnSpc>
              <a:spcAft>
                <a:spcPct val="20000"/>
              </a:spcAft>
            </a:pPr>
            <a:r>
              <a:rPr lang="ar-EG" sz="2000" b="1" u="sng">
                <a:solidFill>
                  <a:srgbClr val="704B02"/>
                </a:solidFill>
                <a:latin typeface="Tahoma" pitchFamily="34" charset="0"/>
              </a:rPr>
              <a:t>الصورة الذهنية</a:t>
            </a:r>
            <a:endParaRPr lang="en-US" sz="2000" b="1">
              <a:solidFill>
                <a:srgbClr val="704B02"/>
              </a:solidFill>
              <a:latin typeface="Tahoma" pitchFamily="34" charset="0"/>
            </a:endParaRPr>
          </a:p>
          <a:p>
            <a:pPr marL="342900" indent="-342900" algn="r" rtl="1">
              <a:lnSpc>
                <a:spcPct val="80000"/>
              </a:lnSpc>
              <a:spcAft>
                <a:spcPct val="20000"/>
              </a:spcAft>
              <a:buFontTx/>
              <a:buBlip>
                <a:blip r:embed="rId3"/>
              </a:buBlip>
            </a:pPr>
            <a:r>
              <a:rPr lang="ar-EG" sz="1800" b="1">
                <a:solidFill>
                  <a:srgbClr val="432D01"/>
                </a:solidFill>
                <a:latin typeface="Tahoma" pitchFamily="34" charset="0"/>
              </a:rPr>
              <a:t>ذكي، لكن مهارات الاتصال عنده ضعيفة، ليس خامة إدارية</a:t>
            </a:r>
            <a:endParaRPr lang="en-US" sz="1800" b="1">
              <a:solidFill>
                <a:srgbClr val="432D01"/>
              </a:solidFill>
              <a:latin typeface="Tahoma" pitchFamily="34" charset="0"/>
            </a:endParaRPr>
          </a:p>
        </p:txBody>
      </p:sp>
      <p:grpSp>
        <p:nvGrpSpPr>
          <p:cNvPr id="2" name="Group 4"/>
          <p:cNvGrpSpPr>
            <a:grpSpLocks/>
          </p:cNvGrpSpPr>
          <p:nvPr/>
        </p:nvGrpSpPr>
        <p:grpSpPr bwMode="auto">
          <a:xfrm>
            <a:off x="838200" y="1778000"/>
            <a:ext cx="5486400" cy="2489200"/>
            <a:chOff x="144" y="912"/>
            <a:chExt cx="3456" cy="1568"/>
          </a:xfrm>
        </p:grpSpPr>
        <p:pic>
          <p:nvPicPr>
            <p:cNvPr id="87053" name="Picture 5" descr="MPj04331510000[1]"/>
            <p:cNvPicPr>
              <a:picLocks noChangeAspect="1" noChangeArrowheads="1"/>
            </p:cNvPicPr>
            <p:nvPr/>
          </p:nvPicPr>
          <p:blipFill>
            <a:blip r:embed="rId4"/>
            <a:srcRect/>
            <a:stretch>
              <a:fillRect/>
            </a:stretch>
          </p:blipFill>
          <p:spPr bwMode="auto">
            <a:xfrm>
              <a:off x="144" y="912"/>
              <a:ext cx="2352" cy="1568"/>
            </a:xfrm>
            <a:prstGeom prst="rect">
              <a:avLst/>
            </a:prstGeom>
            <a:noFill/>
            <a:ln w="9525">
              <a:noFill/>
              <a:miter lim="800000"/>
              <a:headEnd/>
              <a:tailEnd/>
            </a:ln>
          </p:spPr>
        </p:pic>
        <p:sp>
          <p:nvSpPr>
            <p:cNvPr id="87054" name="Rectangle 6"/>
            <p:cNvSpPr>
              <a:spLocks noChangeArrowheads="1"/>
            </p:cNvSpPr>
            <p:nvPr/>
          </p:nvSpPr>
          <p:spPr bwMode="auto">
            <a:xfrm>
              <a:off x="2525" y="1294"/>
              <a:ext cx="1075" cy="404"/>
            </a:xfrm>
            <a:prstGeom prst="rect">
              <a:avLst/>
            </a:prstGeom>
            <a:noFill/>
            <a:ln w="9525">
              <a:noFill/>
              <a:miter lim="800000"/>
              <a:headEnd/>
              <a:tailEnd/>
            </a:ln>
          </p:spPr>
          <p:txBody>
            <a:bodyPr>
              <a:spAutoFit/>
            </a:bodyPr>
            <a:lstStyle/>
            <a:p>
              <a:pPr algn="ctr" rtl="1" eaLnBrk="0" hangingPunct="0">
                <a:spcBef>
                  <a:spcPct val="0"/>
                </a:spcBef>
              </a:pPr>
              <a:r>
                <a:rPr lang="ar-EG" sz="1800" b="1">
                  <a:solidFill>
                    <a:srgbClr val="704B02"/>
                  </a:solidFill>
                  <a:latin typeface="Tahoma" pitchFamily="34" charset="0"/>
                </a:rPr>
                <a:t>“هل تود أن تتعشى معنا يا جيم؟”</a:t>
              </a:r>
              <a:endParaRPr lang="en-US" sz="1800" b="1">
                <a:solidFill>
                  <a:srgbClr val="704B02"/>
                </a:solidFill>
                <a:latin typeface="Verdana" pitchFamily="34" charset="0"/>
              </a:endParaRPr>
            </a:p>
          </p:txBody>
        </p:sp>
      </p:grpSp>
      <p:grpSp>
        <p:nvGrpSpPr>
          <p:cNvPr id="3" name="Group 7"/>
          <p:cNvGrpSpPr>
            <a:grpSpLocks/>
          </p:cNvGrpSpPr>
          <p:nvPr/>
        </p:nvGrpSpPr>
        <p:grpSpPr bwMode="auto">
          <a:xfrm>
            <a:off x="1905000" y="4572000"/>
            <a:ext cx="3733800" cy="1524000"/>
            <a:chOff x="1200" y="2880"/>
            <a:chExt cx="2352" cy="960"/>
          </a:xfrm>
        </p:grpSpPr>
        <p:pic>
          <p:nvPicPr>
            <p:cNvPr id="87056" name="Picture 8" descr="MPj04229650000[1]"/>
            <p:cNvPicPr>
              <a:picLocks noChangeAspect="1" noChangeArrowheads="1"/>
            </p:cNvPicPr>
            <p:nvPr/>
          </p:nvPicPr>
          <p:blipFill>
            <a:blip r:embed="rId5"/>
            <a:srcRect/>
            <a:stretch>
              <a:fillRect/>
            </a:stretch>
          </p:blipFill>
          <p:spPr bwMode="auto">
            <a:xfrm>
              <a:off x="2592" y="2880"/>
              <a:ext cx="960" cy="960"/>
            </a:xfrm>
            <a:prstGeom prst="rect">
              <a:avLst/>
            </a:prstGeom>
            <a:noFill/>
            <a:ln w="9525">
              <a:noFill/>
              <a:miter lim="800000"/>
              <a:headEnd/>
              <a:tailEnd/>
            </a:ln>
          </p:spPr>
        </p:pic>
        <p:sp>
          <p:nvSpPr>
            <p:cNvPr id="87057" name="Rectangle 9"/>
            <p:cNvSpPr>
              <a:spLocks noChangeArrowheads="1"/>
            </p:cNvSpPr>
            <p:nvPr/>
          </p:nvSpPr>
          <p:spPr bwMode="auto">
            <a:xfrm>
              <a:off x="1200" y="3024"/>
              <a:ext cx="1315" cy="577"/>
            </a:xfrm>
            <a:prstGeom prst="rect">
              <a:avLst/>
            </a:prstGeom>
            <a:noFill/>
            <a:ln w="9525">
              <a:noFill/>
              <a:miter lim="800000"/>
              <a:headEnd/>
              <a:tailEnd/>
            </a:ln>
          </p:spPr>
          <p:txBody>
            <a:bodyPr>
              <a:spAutoFit/>
            </a:bodyPr>
            <a:lstStyle/>
            <a:p>
              <a:pPr algn="ctr" rtl="1" eaLnBrk="0" hangingPunct="0">
                <a:spcBef>
                  <a:spcPct val="0"/>
                </a:spcBef>
              </a:pPr>
              <a:r>
                <a:rPr lang="ar-EG" sz="1800" b="1">
                  <a:solidFill>
                    <a:srgbClr val="704B02"/>
                  </a:solidFill>
                  <a:latin typeface="Tahoma" pitchFamily="34" charset="0"/>
                </a:rPr>
                <a:t>“آسف يا شباب. لدي عمل كثير لأنجزه ويجب أن أستيقظ مبكرا”</a:t>
              </a:r>
              <a:endParaRPr lang="en-US" sz="1800" b="1">
                <a:solidFill>
                  <a:srgbClr val="704B02"/>
                </a:solidFill>
                <a:latin typeface="Verdana" pitchFamily="34" charset="0"/>
              </a:endParaRPr>
            </a:p>
          </p:txBody>
        </p:sp>
      </p:grpSp>
      <p:sp>
        <p:nvSpPr>
          <p:cNvPr id="11" name="Rectangle 3"/>
          <p:cNvSpPr>
            <a:spLocks noChangeArrowheads="1"/>
          </p:cNvSpPr>
          <p:nvPr/>
        </p:nvSpPr>
        <p:spPr bwMode="auto">
          <a:xfrm>
            <a:off x="506413" y="2954338"/>
            <a:ext cx="4972050" cy="2730500"/>
          </a:xfrm>
          <a:prstGeom prst="rect">
            <a:avLst/>
          </a:prstGeom>
          <a:noFill/>
          <a:ln w="9525" algn="ctr">
            <a:noFill/>
            <a:miter lim="800000"/>
            <a:headEnd/>
            <a:tailEnd/>
          </a:ln>
        </p:spPr>
        <p:txBody>
          <a:bodyPr/>
          <a:lstStyle/>
          <a:p>
            <a:pPr>
              <a:buClr>
                <a:srgbClr val="FF9900"/>
              </a:buClr>
            </a:pPr>
            <a:endParaRPr lang="en-US" sz="3200">
              <a:solidFill>
                <a:schemeClr val="bg2"/>
              </a:solidFill>
              <a:latin typeface="Arial" pitchFamily="34" charset="0"/>
            </a:endParaRPr>
          </a:p>
        </p:txBody>
      </p:sp>
      <p:sp>
        <p:nvSpPr>
          <p:cNvPr id="16" name="Rectangle 3"/>
          <p:cNvSpPr>
            <a:spLocks noChangeArrowheads="1"/>
          </p:cNvSpPr>
          <p:nvPr/>
        </p:nvSpPr>
        <p:spPr bwMode="auto">
          <a:xfrm>
            <a:off x="412750" y="1495425"/>
            <a:ext cx="4972050" cy="1189038"/>
          </a:xfrm>
          <a:prstGeom prst="rect">
            <a:avLst/>
          </a:prstGeom>
          <a:noFill/>
          <a:ln w="9525" algn="ctr">
            <a:noFill/>
            <a:miter lim="800000"/>
            <a:headEnd/>
            <a:tailEnd/>
          </a:ln>
        </p:spPr>
        <p:txBody>
          <a:bodyPr/>
          <a:lstStyle/>
          <a:p>
            <a:pPr>
              <a:buClr>
                <a:srgbClr val="FF9900"/>
              </a:buClr>
            </a:pPr>
            <a:endParaRPr lang="en-US" sz="3200">
              <a:solidFill>
                <a:srgbClr val="704B02"/>
              </a:solidFill>
              <a:latin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nodeType="clickEffect">
                                  <p:stCondLst>
                                    <p:cond delay="0"/>
                                  </p:stCondLst>
                                  <p:childTnLst>
                                    <p:animEffect transition="out" filter="fade">
                                      <p:cBhvr>
                                        <p:cTn id="11" dur="2000"/>
                                        <p:tgtEl>
                                          <p:spTgt spid="2"/>
                                        </p:tgtEl>
                                      </p:cBhvr>
                                    </p:animEffect>
                                    <p:set>
                                      <p:cBhvr>
                                        <p:cTn id="12" dur="1" fill="hold">
                                          <p:stCondLst>
                                            <p:cond delay="1999"/>
                                          </p:stCondLst>
                                        </p:cTn>
                                        <p:tgtEl>
                                          <p:spTgt spid="2"/>
                                        </p:tgtEl>
                                        <p:attrNameLst>
                                          <p:attrName>style.visibility</p:attrName>
                                        </p:attrNameLst>
                                      </p:cBhvr>
                                      <p:to>
                                        <p:strVal val="hidden"/>
                                      </p:to>
                                    </p:set>
                                  </p:childTnLst>
                                </p:cTn>
                              </p:par>
                              <p:par>
                                <p:cTn id="13" presetID="10" presetClass="exit" presetSubtype="0" fill="hold" nodeType="withEffect">
                                  <p:stCondLst>
                                    <p:cond delay="0"/>
                                  </p:stCondLst>
                                  <p:childTnLst>
                                    <p:animEffect transition="out" filter="fade">
                                      <p:cBhvr>
                                        <p:cTn id="14" dur="2000"/>
                                        <p:tgtEl>
                                          <p:spTgt spid="3"/>
                                        </p:tgtEl>
                                      </p:cBhvr>
                                    </p:animEffect>
                                    <p:set>
                                      <p:cBhvr>
                                        <p:cTn id="15" dur="1" fill="hold">
                                          <p:stCondLst>
                                            <p:cond delay="1999"/>
                                          </p:stCondLst>
                                        </p:cTn>
                                        <p:tgtEl>
                                          <p:spTgt spid="3"/>
                                        </p:tgtEl>
                                        <p:attrNameLst>
                                          <p:attrName>style.visibility</p:attrName>
                                        </p:attrNameLst>
                                      </p:cBhvr>
                                      <p:to>
                                        <p:strVal val="hidden"/>
                                      </p:to>
                                    </p:set>
                                  </p:childTnLst>
                                </p:cTn>
                              </p:par>
                            </p:childTnLst>
                          </p:cTn>
                        </p:par>
                        <p:par>
                          <p:cTn id="16" fill="hold">
                            <p:stCondLst>
                              <p:cond delay="2000"/>
                            </p:stCondLst>
                            <p:childTnLst>
                              <p:par>
                                <p:cTn id="17" presetID="10" presetClass="entr" presetSubtype="0" fill="hold" grpId="0" nodeType="afterEffect" nodePh="1">
                                  <p:stCondLst>
                                    <p:cond delay="0"/>
                                  </p:stCondLst>
                                  <p:endCondLst>
                                    <p:cond evt="begin" delay="0">
                                      <p:tn val="17"/>
                                    </p:cond>
                                  </p:endCondLst>
                                  <p:childTnLst>
                                    <p:set>
                                      <p:cBhvr>
                                        <p:cTn id="18" dur="1" fill="hold">
                                          <p:stCondLst>
                                            <p:cond delay="0"/>
                                          </p:stCondLst>
                                        </p:cTn>
                                        <p:tgtEl>
                                          <p:spTgt spid="11"/>
                                        </p:tgtEl>
                                        <p:attrNameLst>
                                          <p:attrName>style.visibility</p:attrName>
                                        </p:attrNameLst>
                                      </p:cBhvr>
                                      <p:to>
                                        <p:strVal val="visible"/>
                                      </p:to>
                                    </p:set>
                                    <p:animEffect transition="in" filter="fade">
                                      <p:cBhvr>
                                        <p:cTn id="19" dur="500"/>
                                        <p:tgtEl>
                                          <p:spTgt spid="11"/>
                                        </p:tgtEl>
                                      </p:cBhvr>
                                    </p:animEffect>
                                  </p:childTnLst>
                                </p:cTn>
                              </p:par>
                            </p:childTnLst>
                          </p:cTn>
                        </p:par>
                        <p:par>
                          <p:cTn id="20" fill="hold">
                            <p:stCondLst>
                              <p:cond delay="2500"/>
                            </p:stCondLst>
                            <p:childTnLst>
                              <p:par>
                                <p:cTn id="21" presetID="10" presetClass="entr" presetSubtype="0" fill="hold" grpId="0" nodeType="afterEffect" nodePh="1">
                                  <p:stCondLst>
                                    <p:cond delay="0"/>
                                  </p:stCondLst>
                                  <p:endCondLst>
                                    <p:cond evt="begin" delay="0">
                                      <p:tn val="21"/>
                                    </p:cond>
                                  </p:endCondLst>
                                  <p:childTnLst>
                                    <p:set>
                                      <p:cBhvr>
                                        <p:cTn id="22" dur="1" fill="hold">
                                          <p:stCondLst>
                                            <p:cond delay="0"/>
                                          </p:stCondLst>
                                        </p:cTn>
                                        <p:tgtEl>
                                          <p:spTgt spid="16"/>
                                        </p:tgtEl>
                                        <p:attrNameLst>
                                          <p:attrName>style.visibility</p:attrName>
                                        </p:attrNameLst>
                                      </p:cBhvr>
                                      <p:to>
                                        <p:strVal val="visible"/>
                                      </p:to>
                                    </p:set>
                                    <p:animEffect transition="in" filter="fade">
                                      <p:cBhvr>
                                        <p:cTn id="23"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6"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CF5F1EB3-8852-4848-BB25-5BDF1890364E}" type="slidenum">
              <a:rPr lang="en-US"/>
              <a:pPr/>
              <a:t>38</a:t>
            </a:fld>
            <a:endParaRPr lang="en-US"/>
          </a:p>
        </p:txBody>
      </p:sp>
      <p:sp>
        <p:nvSpPr>
          <p:cNvPr id="89090" name="Rectangle 2"/>
          <p:cNvSpPr>
            <a:spLocks noGrp="1" noChangeArrowheads="1"/>
          </p:cNvSpPr>
          <p:nvPr>
            <p:ph type="title"/>
          </p:nvPr>
        </p:nvSpPr>
        <p:spPr/>
        <p:txBody>
          <a:bodyPr/>
          <a:lstStyle/>
          <a:p>
            <a:r>
              <a:rPr lang="ar-EG">
                <a:solidFill>
                  <a:srgbClr val="432D01"/>
                </a:solidFill>
              </a:rPr>
              <a:t>مدمن السهر</a:t>
            </a:r>
            <a:endParaRPr lang="en-US">
              <a:solidFill>
                <a:srgbClr val="432D01"/>
              </a:solidFill>
            </a:endParaRPr>
          </a:p>
        </p:txBody>
      </p:sp>
      <p:pic>
        <p:nvPicPr>
          <p:cNvPr id="89092" name="Picture 4" descr="beer_drinking"/>
          <p:cNvPicPr>
            <a:picLocks noChangeAspect="1" noChangeArrowheads="1" noCrop="1"/>
          </p:cNvPicPr>
          <p:nvPr/>
        </p:nvPicPr>
        <p:blipFill>
          <a:blip r:embed="rId3"/>
          <a:srcRect/>
          <a:stretch>
            <a:fillRect/>
          </a:stretch>
        </p:blipFill>
        <p:spPr bwMode="auto">
          <a:xfrm>
            <a:off x="609600" y="2209800"/>
            <a:ext cx="5029200" cy="3471863"/>
          </a:xfrm>
          <a:prstGeom prst="rect">
            <a:avLst/>
          </a:prstGeom>
          <a:noFill/>
        </p:spPr>
      </p:pic>
      <p:pic>
        <p:nvPicPr>
          <p:cNvPr id="89093" name="Picture 5"/>
          <p:cNvPicPr>
            <a:picLocks noChangeAspect="1" noChangeArrowheads="1"/>
          </p:cNvPicPr>
          <p:nvPr/>
        </p:nvPicPr>
        <p:blipFill>
          <a:blip r:embed="rId4"/>
          <a:srcRect/>
          <a:stretch>
            <a:fillRect/>
          </a:stretch>
        </p:blipFill>
        <p:spPr bwMode="auto">
          <a:xfrm>
            <a:off x="914400" y="1801813"/>
            <a:ext cx="4876800" cy="4367212"/>
          </a:xfrm>
          <a:prstGeom prst="rect">
            <a:avLst/>
          </a:prstGeom>
          <a:noFill/>
          <a:ln w="9525">
            <a:noFill/>
            <a:miter lim="800000"/>
            <a:headEnd/>
            <a:tailEnd/>
          </a:ln>
          <a:effectLst/>
        </p:spPr>
      </p:pic>
      <p:sp>
        <p:nvSpPr>
          <p:cNvPr id="89094" name="Rectangle 3"/>
          <p:cNvSpPr>
            <a:spLocks noChangeArrowheads="1"/>
          </p:cNvSpPr>
          <p:nvPr/>
        </p:nvSpPr>
        <p:spPr bwMode="auto">
          <a:xfrm>
            <a:off x="6019800" y="1905000"/>
            <a:ext cx="2547938" cy="3810000"/>
          </a:xfrm>
          <a:prstGeom prst="rect">
            <a:avLst/>
          </a:prstGeom>
          <a:noFill/>
          <a:ln w="9525">
            <a:noFill/>
            <a:miter lim="800000"/>
            <a:headEnd/>
            <a:tailEnd/>
          </a:ln>
        </p:spPr>
        <p:txBody>
          <a:bodyPr/>
          <a:lstStyle/>
          <a:p>
            <a:pPr marL="342900" indent="-342900" algn="r" rtl="1">
              <a:spcAft>
                <a:spcPct val="20000"/>
              </a:spcAft>
            </a:pPr>
            <a:r>
              <a:rPr lang="ar-EG" sz="1700" b="1" u="sng">
                <a:solidFill>
                  <a:srgbClr val="704B02"/>
                </a:solidFill>
                <a:latin typeface="Tahoma" pitchFamily="34" charset="0"/>
              </a:rPr>
              <a:t>مشهد تفصيلي</a:t>
            </a:r>
            <a:endParaRPr lang="en-US" sz="1700" b="1" u="sng">
              <a:solidFill>
                <a:srgbClr val="704B02"/>
              </a:solidFill>
              <a:latin typeface="Tahoma" pitchFamily="34" charset="0"/>
            </a:endParaRPr>
          </a:p>
          <a:p>
            <a:pPr marL="342900" indent="-342900" algn="r" rtl="1">
              <a:spcAft>
                <a:spcPct val="20000"/>
              </a:spcAft>
              <a:buFontTx/>
              <a:buBlip>
                <a:blip r:embed="rId5"/>
              </a:buBlip>
            </a:pPr>
            <a:r>
              <a:rPr lang="ar-EG" sz="1800" b="1">
                <a:solidFill>
                  <a:srgbClr val="432D01"/>
                </a:solidFill>
                <a:latin typeface="Tahoma" pitchFamily="34" charset="0"/>
              </a:rPr>
              <a:t>حين يكون بعيدا في إرسالية، يبدأ الجانب المظلم من مارك في الظهور.</a:t>
            </a:r>
            <a:endParaRPr lang="en-US" sz="1800" b="1">
              <a:solidFill>
                <a:srgbClr val="432D01"/>
              </a:solidFill>
              <a:latin typeface="Tahoma" pitchFamily="34" charset="0"/>
            </a:endParaRPr>
          </a:p>
          <a:p>
            <a:pPr marL="342900" indent="-342900" algn="r" rtl="1">
              <a:spcAft>
                <a:spcPct val="20000"/>
              </a:spcAft>
              <a:buFontTx/>
              <a:buBlip>
                <a:blip r:embed="rId5"/>
              </a:buBlip>
            </a:pPr>
            <a:r>
              <a:rPr lang="ar-EG" sz="1800" b="1">
                <a:solidFill>
                  <a:srgbClr val="432D01"/>
                </a:solidFill>
                <a:latin typeface="Tahoma" pitchFamily="34" charset="0"/>
              </a:rPr>
              <a:t>تأثير السهرات والخروجات الطويلة يبدو واضحا حين يأتي متأخرا على موعد الإفطار</a:t>
            </a:r>
            <a:endParaRPr lang="en-US" sz="1700" b="1">
              <a:solidFill>
                <a:srgbClr val="432D01"/>
              </a:solidFill>
              <a:latin typeface="Tahoma" pitchFamily="34" charset="0"/>
            </a:endParaRPr>
          </a:p>
          <a:p>
            <a:pPr marL="342900" indent="-342900" algn="r" rtl="1">
              <a:spcAft>
                <a:spcPct val="20000"/>
              </a:spcAft>
            </a:pPr>
            <a:r>
              <a:rPr lang="ar-EG" sz="1700" b="1" u="sng">
                <a:solidFill>
                  <a:srgbClr val="704B02"/>
                </a:solidFill>
                <a:latin typeface="Tahoma" pitchFamily="34" charset="0"/>
              </a:rPr>
              <a:t>الصورة الذهنية</a:t>
            </a:r>
            <a:endParaRPr lang="en-US" sz="1700" b="1">
              <a:solidFill>
                <a:srgbClr val="704B02"/>
              </a:solidFill>
              <a:latin typeface="Tahoma" pitchFamily="34" charset="0"/>
            </a:endParaRPr>
          </a:p>
          <a:p>
            <a:pPr marL="342900" indent="-342900" algn="r" rtl="1">
              <a:spcAft>
                <a:spcPct val="20000"/>
              </a:spcAft>
              <a:buFontTx/>
              <a:buBlip>
                <a:blip r:embed="rId5"/>
              </a:buBlip>
            </a:pPr>
            <a:r>
              <a:rPr lang="ar-EG" sz="1800" b="1">
                <a:solidFill>
                  <a:srgbClr val="432D01"/>
                </a:solidFill>
                <a:latin typeface="Tahoma" pitchFamily="34" charset="0"/>
              </a:rPr>
              <a:t>ينظر الناس إلى مارك على أنه لعوب، وأولوياته غالبا لا علاقة له بالعمل بقدر ما يحب المرح</a:t>
            </a:r>
            <a:endParaRPr lang="en-US" sz="1800" b="1">
              <a:solidFill>
                <a:srgbClr val="432D01"/>
              </a:solidFill>
              <a:latin typeface="Tahoma"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nodeType="afterEffect">
                                  <p:stCondLst>
                                    <p:cond delay="7000"/>
                                  </p:stCondLst>
                                  <p:childTnLst>
                                    <p:animEffect transition="out" filter="fade">
                                      <p:cBhvr>
                                        <p:cTn id="6" dur="2000"/>
                                        <p:tgtEl>
                                          <p:spTgt spid="89092"/>
                                        </p:tgtEl>
                                      </p:cBhvr>
                                    </p:animEffect>
                                    <p:set>
                                      <p:cBhvr>
                                        <p:cTn id="7" dur="1" fill="hold">
                                          <p:stCondLst>
                                            <p:cond delay="1999"/>
                                          </p:stCondLst>
                                        </p:cTn>
                                        <p:tgtEl>
                                          <p:spTgt spid="89092"/>
                                        </p:tgtEl>
                                        <p:attrNameLst>
                                          <p:attrName>style.visibility</p:attrName>
                                        </p:attrNameLst>
                                      </p:cBhvr>
                                      <p:to>
                                        <p:strVal val="hidden"/>
                                      </p:to>
                                    </p:set>
                                  </p:childTnLst>
                                </p:cTn>
                              </p:par>
                              <p:par>
                                <p:cTn id="8" presetID="10" presetClass="entr" presetSubtype="0" fill="hold" nodeType="withEffect">
                                  <p:stCondLst>
                                    <p:cond delay="7000"/>
                                  </p:stCondLst>
                                  <p:childTnLst>
                                    <p:set>
                                      <p:cBhvr>
                                        <p:cTn id="9" dur="1" fill="hold">
                                          <p:stCondLst>
                                            <p:cond delay="0"/>
                                          </p:stCondLst>
                                        </p:cTn>
                                        <p:tgtEl>
                                          <p:spTgt spid="89093"/>
                                        </p:tgtEl>
                                        <p:attrNameLst>
                                          <p:attrName>style.visibility</p:attrName>
                                        </p:attrNameLst>
                                      </p:cBhvr>
                                      <p:to>
                                        <p:strVal val="visible"/>
                                      </p:to>
                                    </p:set>
                                    <p:animEffect transition="in" filter="fade">
                                      <p:cBhvr>
                                        <p:cTn id="10" dur="2000"/>
                                        <p:tgtEl>
                                          <p:spTgt spid="8909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Slide Number Placeholder 5"/>
          <p:cNvSpPr>
            <a:spLocks noGrp="1"/>
          </p:cNvSpPr>
          <p:nvPr>
            <p:ph type="sldNum" sz="quarter" idx="12"/>
          </p:nvPr>
        </p:nvSpPr>
        <p:spPr/>
        <p:txBody>
          <a:bodyPr/>
          <a:lstStyle/>
          <a:p>
            <a:fld id="{9B73D1FE-2DE4-421C-8592-C936BE78D5F6}" type="slidenum">
              <a:rPr lang="en-US"/>
              <a:pPr/>
              <a:t>39</a:t>
            </a:fld>
            <a:endParaRPr lang="en-US"/>
          </a:p>
        </p:txBody>
      </p:sp>
      <p:sp>
        <p:nvSpPr>
          <p:cNvPr id="91148" name="Rectangle 12"/>
          <p:cNvSpPr>
            <a:spLocks noChangeArrowheads="1"/>
          </p:cNvSpPr>
          <p:nvPr/>
        </p:nvSpPr>
        <p:spPr bwMode="auto">
          <a:xfrm>
            <a:off x="990600" y="5410200"/>
            <a:ext cx="4716463" cy="914400"/>
          </a:xfrm>
          <a:prstGeom prst="rect">
            <a:avLst/>
          </a:prstGeom>
          <a:solidFill>
            <a:schemeClr val="bg1"/>
          </a:solidFill>
          <a:ln w="9525">
            <a:noFill/>
            <a:miter lim="800000"/>
            <a:headEnd/>
            <a:tailEnd/>
          </a:ln>
          <a:effectLst/>
        </p:spPr>
        <p:txBody>
          <a:bodyPr wrap="none" anchor="ctr"/>
          <a:lstStyle/>
          <a:p>
            <a:endParaRPr lang="en-US"/>
          </a:p>
        </p:txBody>
      </p:sp>
      <p:sp>
        <p:nvSpPr>
          <p:cNvPr id="91138" name="Rectangle 2"/>
          <p:cNvSpPr>
            <a:spLocks noGrp="1" noChangeArrowheads="1"/>
          </p:cNvSpPr>
          <p:nvPr>
            <p:ph type="title"/>
          </p:nvPr>
        </p:nvSpPr>
        <p:spPr/>
        <p:txBody>
          <a:bodyPr/>
          <a:lstStyle/>
          <a:p>
            <a:r>
              <a:rPr lang="ar-EG">
                <a:solidFill>
                  <a:srgbClr val="432D01"/>
                </a:solidFill>
              </a:rPr>
              <a:t>المتملق</a:t>
            </a:r>
            <a:endParaRPr lang="en-US">
              <a:solidFill>
                <a:srgbClr val="432D01"/>
              </a:solidFill>
            </a:endParaRPr>
          </a:p>
        </p:txBody>
      </p:sp>
      <p:pic>
        <p:nvPicPr>
          <p:cNvPr id="91141" name="Picture 5"/>
          <p:cNvPicPr>
            <a:picLocks noChangeAspect="1" noChangeArrowheads="1"/>
          </p:cNvPicPr>
          <p:nvPr/>
        </p:nvPicPr>
        <p:blipFill>
          <a:blip r:embed="rId3"/>
          <a:srcRect b="20883"/>
          <a:stretch>
            <a:fillRect/>
          </a:stretch>
        </p:blipFill>
        <p:spPr bwMode="auto">
          <a:xfrm>
            <a:off x="981075" y="1752600"/>
            <a:ext cx="4713288" cy="3736975"/>
          </a:xfrm>
          <a:prstGeom prst="rect">
            <a:avLst/>
          </a:prstGeom>
          <a:solidFill>
            <a:schemeClr val="bg1"/>
          </a:solidFill>
          <a:ln w="9525">
            <a:noFill/>
            <a:miter lim="800000"/>
            <a:headEnd/>
            <a:tailEnd/>
          </a:ln>
          <a:effectLst/>
        </p:spPr>
      </p:pic>
      <p:sp>
        <p:nvSpPr>
          <p:cNvPr id="91142" name="Rectangle 6"/>
          <p:cNvSpPr>
            <a:spLocks noChangeArrowheads="1"/>
          </p:cNvSpPr>
          <p:nvPr/>
        </p:nvSpPr>
        <p:spPr bwMode="auto">
          <a:xfrm>
            <a:off x="990600" y="1752600"/>
            <a:ext cx="2733675" cy="457200"/>
          </a:xfrm>
          <a:prstGeom prst="rect">
            <a:avLst/>
          </a:prstGeom>
          <a:solidFill>
            <a:schemeClr val="bg1"/>
          </a:solidFill>
          <a:ln w="9525">
            <a:noFill/>
            <a:miter lim="800000"/>
            <a:headEnd/>
            <a:tailEnd/>
          </a:ln>
          <a:effectLst/>
        </p:spPr>
        <p:txBody>
          <a:bodyPr wrap="none" anchor="ctr"/>
          <a:lstStyle/>
          <a:p>
            <a:endParaRPr lang="en-US"/>
          </a:p>
        </p:txBody>
      </p:sp>
      <p:sp>
        <p:nvSpPr>
          <p:cNvPr id="91143" name="Rectangle 7"/>
          <p:cNvSpPr>
            <a:spLocks noChangeArrowheads="1"/>
          </p:cNvSpPr>
          <p:nvPr/>
        </p:nvSpPr>
        <p:spPr bwMode="auto">
          <a:xfrm>
            <a:off x="990600" y="1905000"/>
            <a:ext cx="1819275" cy="457200"/>
          </a:xfrm>
          <a:prstGeom prst="rect">
            <a:avLst/>
          </a:prstGeom>
          <a:solidFill>
            <a:schemeClr val="bg1"/>
          </a:solidFill>
          <a:ln w="9525">
            <a:noFill/>
            <a:miter lim="800000"/>
            <a:headEnd/>
            <a:tailEnd/>
          </a:ln>
          <a:effectLst/>
        </p:spPr>
        <p:txBody>
          <a:bodyPr wrap="none" anchor="ctr"/>
          <a:lstStyle/>
          <a:p>
            <a:endParaRPr lang="en-US"/>
          </a:p>
        </p:txBody>
      </p:sp>
      <p:sp>
        <p:nvSpPr>
          <p:cNvPr id="91144" name="Rectangle 8"/>
          <p:cNvSpPr>
            <a:spLocks noChangeArrowheads="1"/>
          </p:cNvSpPr>
          <p:nvPr/>
        </p:nvSpPr>
        <p:spPr bwMode="auto">
          <a:xfrm>
            <a:off x="4100513" y="5029200"/>
            <a:ext cx="1600200" cy="457200"/>
          </a:xfrm>
          <a:prstGeom prst="rect">
            <a:avLst/>
          </a:prstGeom>
          <a:solidFill>
            <a:schemeClr val="bg1"/>
          </a:solidFill>
          <a:ln w="9525">
            <a:noFill/>
            <a:miter lim="800000"/>
            <a:headEnd/>
            <a:tailEnd/>
          </a:ln>
          <a:effectLst/>
        </p:spPr>
        <p:txBody>
          <a:bodyPr wrap="none" anchor="ctr"/>
          <a:lstStyle/>
          <a:p>
            <a:endParaRPr lang="en-US"/>
          </a:p>
        </p:txBody>
      </p:sp>
      <p:pic>
        <p:nvPicPr>
          <p:cNvPr id="91145" name="Picture 9" descr="kiss-animated-2t"/>
          <p:cNvPicPr>
            <a:picLocks noChangeAspect="1" noChangeArrowheads="1" noCrop="1"/>
          </p:cNvPicPr>
          <p:nvPr/>
        </p:nvPicPr>
        <p:blipFill>
          <a:blip r:embed="rId4"/>
          <a:srcRect/>
          <a:stretch>
            <a:fillRect/>
          </a:stretch>
        </p:blipFill>
        <p:spPr bwMode="auto">
          <a:xfrm>
            <a:off x="3276600" y="1752600"/>
            <a:ext cx="1171575" cy="1019175"/>
          </a:xfrm>
          <a:prstGeom prst="rect">
            <a:avLst/>
          </a:prstGeom>
          <a:noFill/>
        </p:spPr>
      </p:pic>
      <p:sp>
        <p:nvSpPr>
          <p:cNvPr id="91146" name="Rectangle 3"/>
          <p:cNvSpPr>
            <a:spLocks noChangeArrowheads="1"/>
          </p:cNvSpPr>
          <p:nvPr/>
        </p:nvSpPr>
        <p:spPr bwMode="auto">
          <a:xfrm>
            <a:off x="6019800" y="1828800"/>
            <a:ext cx="2547938" cy="3810000"/>
          </a:xfrm>
          <a:prstGeom prst="rect">
            <a:avLst/>
          </a:prstGeom>
          <a:noFill/>
          <a:ln w="9525">
            <a:noFill/>
            <a:miter lim="800000"/>
            <a:headEnd/>
            <a:tailEnd/>
          </a:ln>
        </p:spPr>
        <p:txBody>
          <a:bodyPr/>
          <a:lstStyle/>
          <a:p>
            <a:pPr marL="342900" indent="-342900" algn="r" rtl="1">
              <a:spcAft>
                <a:spcPct val="20000"/>
              </a:spcAft>
            </a:pPr>
            <a:r>
              <a:rPr lang="ar-EG" sz="1700" b="1" u="sng">
                <a:solidFill>
                  <a:srgbClr val="704B02"/>
                </a:solidFill>
                <a:latin typeface="Tahoma" pitchFamily="34" charset="0"/>
              </a:rPr>
              <a:t>صفاته</a:t>
            </a:r>
            <a:endParaRPr lang="en-US" sz="1700" b="1" u="sng">
              <a:solidFill>
                <a:srgbClr val="704B02"/>
              </a:solidFill>
              <a:latin typeface="Tahoma" pitchFamily="34" charset="0"/>
            </a:endParaRPr>
          </a:p>
          <a:p>
            <a:pPr marL="342900" indent="-342900" algn="r" rtl="1">
              <a:spcAft>
                <a:spcPct val="20000"/>
              </a:spcAft>
              <a:buFontTx/>
              <a:buBlip>
                <a:blip r:embed="rId5"/>
              </a:buBlip>
            </a:pPr>
            <a:r>
              <a:rPr lang="ar-EG" sz="1800" b="1">
                <a:solidFill>
                  <a:srgbClr val="432D01"/>
                </a:solidFill>
                <a:latin typeface="Tahoma" pitchFamily="34" charset="0"/>
              </a:rPr>
              <a:t>قريب جدا من مدير واحد فحسب</a:t>
            </a:r>
            <a:endParaRPr lang="en-US" sz="1800" b="1">
              <a:solidFill>
                <a:srgbClr val="432D01"/>
              </a:solidFill>
              <a:latin typeface="Tahoma" pitchFamily="34" charset="0"/>
            </a:endParaRPr>
          </a:p>
          <a:p>
            <a:pPr marL="342900" indent="-342900" algn="r" rtl="1">
              <a:spcAft>
                <a:spcPct val="20000"/>
              </a:spcAft>
              <a:buFontTx/>
              <a:buBlip>
                <a:blip r:embed="rId5"/>
              </a:buBlip>
            </a:pPr>
            <a:r>
              <a:rPr lang="ar-EG" sz="1800" b="1">
                <a:solidFill>
                  <a:srgbClr val="432D01"/>
                </a:solidFill>
                <a:latin typeface="Tahoma" pitchFamily="34" charset="0"/>
              </a:rPr>
              <a:t>سيفعل أو يقول أي شيء يجعل المدير سعيدا</a:t>
            </a:r>
            <a:endParaRPr lang="en-US" sz="1700" b="1">
              <a:solidFill>
                <a:srgbClr val="432D01"/>
              </a:solidFill>
              <a:latin typeface="Tahoma" pitchFamily="34" charset="0"/>
            </a:endParaRPr>
          </a:p>
          <a:p>
            <a:pPr marL="342900" indent="-342900" algn="r" rtl="1">
              <a:spcAft>
                <a:spcPct val="20000"/>
              </a:spcAft>
            </a:pPr>
            <a:endParaRPr lang="en-US" sz="1700" b="1" u="sng">
              <a:solidFill>
                <a:srgbClr val="704B02"/>
              </a:solidFill>
              <a:latin typeface="Tahoma" pitchFamily="34" charset="0"/>
            </a:endParaRPr>
          </a:p>
          <a:p>
            <a:pPr marL="342900" indent="-342900" algn="r" rtl="1">
              <a:spcAft>
                <a:spcPct val="20000"/>
              </a:spcAft>
            </a:pPr>
            <a:r>
              <a:rPr lang="ar-EG" sz="1700" b="1" u="sng">
                <a:solidFill>
                  <a:srgbClr val="704B02"/>
                </a:solidFill>
                <a:latin typeface="Tahoma" pitchFamily="34" charset="0"/>
              </a:rPr>
              <a:t>الصورة الذهنية</a:t>
            </a:r>
            <a:endParaRPr lang="en-US" sz="1700" b="1" u="sng">
              <a:solidFill>
                <a:srgbClr val="704B02"/>
              </a:solidFill>
              <a:latin typeface="Tahoma" pitchFamily="34" charset="0"/>
            </a:endParaRPr>
          </a:p>
          <a:p>
            <a:pPr marL="342900" indent="-342900" algn="r" rtl="1">
              <a:spcAft>
                <a:spcPct val="20000"/>
              </a:spcAft>
              <a:buFontTx/>
              <a:buBlip>
                <a:blip r:embed="rId5"/>
              </a:buBlip>
            </a:pPr>
            <a:r>
              <a:rPr lang="ar-EG" sz="1800" b="1">
                <a:solidFill>
                  <a:srgbClr val="432D01"/>
                </a:solidFill>
                <a:latin typeface="Tahoma" pitchFamily="34" charset="0"/>
              </a:rPr>
              <a:t>الزملاء يسأمون من المتملق ويعرفون أن أي شيء يقولونه في حضوره سيستخدمه ضدهم لتحقيق مصالحه الشخصية</a:t>
            </a:r>
            <a:endParaRPr lang="en-US" sz="1800" b="1">
              <a:solidFill>
                <a:srgbClr val="432D01"/>
              </a:solidFill>
              <a:latin typeface="Tahoma" pitchFamily="34" charset="0"/>
            </a:endParaRPr>
          </a:p>
        </p:txBody>
      </p:sp>
      <p:sp>
        <p:nvSpPr>
          <p:cNvPr id="10" name="Rectangle 2"/>
          <p:cNvSpPr txBox="1">
            <a:spLocks noChangeArrowheads="1"/>
          </p:cNvSpPr>
          <p:nvPr/>
        </p:nvSpPr>
        <p:spPr bwMode="auto">
          <a:xfrm>
            <a:off x="1828800" y="5562600"/>
            <a:ext cx="2743200" cy="685800"/>
          </a:xfrm>
          <a:prstGeom prst="rect">
            <a:avLst/>
          </a:prstGeom>
          <a:solidFill>
            <a:schemeClr val="bg1"/>
          </a:solidFill>
          <a:ln w="9525">
            <a:noFill/>
            <a:miter lim="800000"/>
            <a:headEnd/>
            <a:tailEnd/>
          </a:ln>
          <a:effectLst/>
        </p:spPr>
        <p:txBody>
          <a:bodyPr anchor="b"/>
          <a:lstStyle/>
          <a:p>
            <a:pPr algn="ctr">
              <a:spcBef>
                <a:spcPct val="0"/>
              </a:spcBef>
            </a:pPr>
            <a:r>
              <a:rPr lang="ar-EG" sz="1200" b="1">
                <a:solidFill>
                  <a:srgbClr val="704B02"/>
                </a:solidFill>
                <a:latin typeface="Tahoma" pitchFamily="34" charset="0"/>
              </a:rPr>
              <a:t>لا يهمني ما يقولون سيدي –</a:t>
            </a:r>
          </a:p>
          <a:p>
            <a:pPr algn="ctr">
              <a:spcBef>
                <a:spcPct val="0"/>
              </a:spcBef>
            </a:pPr>
            <a:r>
              <a:rPr lang="ar-EG" sz="1200" b="1">
                <a:solidFill>
                  <a:srgbClr val="704B02"/>
                </a:solidFill>
                <a:latin typeface="Tahoma" pitchFamily="34" charset="0"/>
              </a:rPr>
              <a:t>أنا أعتقد أن التعامل معك في منتهى السهولة</a:t>
            </a:r>
            <a:endParaRPr lang="en-US" sz="1200" b="1">
              <a:solidFill>
                <a:srgbClr val="704B02"/>
              </a:solidFill>
              <a:latin typeface="Tahoma"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nodeType="afterEffect">
                                  <p:stCondLst>
                                    <p:cond delay="7000"/>
                                  </p:stCondLst>
                                  <p:childTnLst>
                                    <p:set>
                                      <p:cBhvr>
                                        <p:cTn id="6" dur="1" fill="hold">
                                          <p:stCondLst>
                                            <p:cond delay="0"/>
                                          </p:stCondLst>
                                        </p:cTn>
                                        <p:tgtEl>
                                          <p:spTgt spid="91145"/>
                                        </p:tgtEl>
                                        <p:attrNameLst>
                                          <p:attrName>style.visibility</p:attrName>
                                        </p:attrNameLst>
                                      </p:cBhvr>
                                      <p:to>
                                        <p:strVal val="visible"/>
                                      </p:to>
                                    </p:set>
                                    <p:anim calcmode="lin" valueType="num">
                                      <p:cBhvr>
                                        <p:cTn id="7" dur="500" fill="hold"/>
                                        <p:tgtEl>
                                          <p:spTgt spid="91145"/>
                                        </p:tgtEl>
                                        <p:attrNameLst>
                                          <p:attrName>ppt_w</p:attrName>
                                        </p:attrNameLst>
                                      </p:cBhvr>
                                      <p:tavLst>
                                        <p:tav tm="0">
                                          <p:val>
                                            <p:fltVal val="0"/>
                                          </p:val>
                                        </p:tav>
                                        <p:tav tm="100000">
                                          <p:val>
                                            <p:strVal val="#ppt_w"/>
                                          </p:val>
                                        </p:tav>
                                      </p:tavLst>
                                    </p:anim>
                                    <p:anim calcmode="lin" valueType="num">
                                      <p:cBhvr>
                                        <p:cTn id="8" dur="500" fill="hold"/>
                                        <p:tgtEl>
                                          <p:spTgt spid="91145"/>
                                        </p:tgtEl>
                                        <p:attrNameLst>
                                          <p:attrName>ppt_h</p:attrName>
                                        </p:attrNameLst>
                                      </p:cBhvr>
                                      <p:tavLst>
                                        <p:tav tm="0">
                                          <p:val>
                                            <p:fltVal val="0"/>
                                          </p:val>
                                        </p:tav>
                                        <p:tav tm="100000">
                                          <p:val>
                                            <p:strVal val="#ppt_h"/>
                                          </p:val>
                                        </p:tav>
                                      </p:tavLst>
                                    </p:anim>
                                    <p:anim calcmode="lin" valueType="num">
                                      <p:cBhvr>
                                        <p:cTn id="9" dur="500" fill="hold"/>
                                        <p:tgtEl>
                                          <p:spTgt spid="91145"/>
                                        </p:tgtEl>
                                        <p:attrNameLst>
                                          <p:attrName>style.rotation</p:attrName>
                                        </p:attrNameLst>
                                      </p:cBhvr>
                                      <p:tavLst>
                                        <p:tav tm="0">
                                          <p:val>
                                            <p:fltVal val="360"/>
                                          </p:val>
                                        </p:tav>
                                        <p:tav tm="100000">
                                          <p:val>
                                            <p:fltVal val="0"/>
                                          </p:val>
                                        </p:tav>
                                      </p:tavLst>
                                    </p:anim>
                                    <p:animEffect transition="in" filter="fade">
                                      <p:cBhvr>
                                        <p:cTn id="10" dur="500"/>
                                        <p:tgtEl>
                                          <p:spTgt spid="911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Slide Number Placeholder 6"/>
          <p:cNvSpPr>
            <a:spLocks noGrp="1"/>
          </p:cNvSpPr>
          <p:nvPr>
            <p:ph type="sldNum" sz="quarter" idx="12"/>
          </p:nvPr>
        </p:nvSpPr>
        <p:spPr/>
        <p:txBody>
          <a:bodyPr/>
          <a:lstStyle/>
          <a:p>
            <a:fld id="{90203222-39EB-4825-998C-ADC8522E6596}" type="slidenum">
              <a:rPr lang="en-US"/>
              <a:pPr/>
              <a:t>4</a:t>
            </a:fld>
            <a:endParaRPr lang="en-US"/>
          </a:p>
        </p:txBody>
      </p:sp>
      <p:sp>
        <p:nvSpPr>
          <p:cNvPr id="8194" name="Rectangle 2"/>
          <p:cNvSpPr>
            <a:spLocks noGrp="1" noChangeArrowheads="1"/>
          </p:cNvSpPr>
          <p:nvPr>
            <p:ph type="title"/>
          </p:nvPr>
        </p:nvSpPr>
        <p:spPr>
          <a:xfrm>
            <a:off x="1066800" y="720725"/>
            <a:ext cx="7772400" cy="803275"/>
          </a:xfrm>
          <a:noFill/>
          <a:ln/>
        </p:spPr>
        <p:txBody>
          <a:bodyPr/>
          <a:lstStyle/>
          <a:p>
            <a:r>
              <a:rPr lang="ar-EG">
                <a:solidFill>
                  <a:srgbClr val="432D01"/>
                </a:solidFill>
              </a:rPr>
              <a:t>الأحوال الأساسية للذات البشرية</a:t>
            </a:r>
            <a:r>
              <a:rPr lang="en-US">
                <a:solidFill>
                  <a:srgbClr val="432D01"/>
                </a:solidFill>
              </a:rPr>
              <a:t/>
            </a:r>
            <a:br>
              <a:rPr lang="en-US">
                <a:solidFill>
                  <a:srgbClr val="432D01"/>
                </a:solidFill>
              </a:rPr>
            </a:br>
            <a:r>
              <a:rPr lang="ar-EG" sz="2500">
                <a:solidFill>
                  <a:srgbClr val="432D01"/>
                </a:solidFill>
              </a:rPr>
              <a:t>(أحوال الشخصية)</a:t>
            </a:r>
            <a:endParaRPr lang="en-US" sz="2500">
              <a:solidFill>
                <a:srgbClr val="432D01"/>
              </a:solidFill>
            </a:endParaRPr>
          </a:p>
        </p:txBody>
      </p:sp>
      <p:sp>
        <p:nvSpPr>
          <p:cNvPr id="8230" name="Rectangle 3"/>
          <p:cNvSpPr>
            <a:spLocks noChangeArrowheads="1"/>
          </p:cNvSpPr>
          <p:nvPr/>
        </p:nvSpPr>
        <p:spPr bwMode="auto">
          <a:xfrm>
            <a:off x="6781800" y="2057400"/>
            <a:ext cx="2362200" cy="4038600"/>
          </a:xfrm>
          <a:prstGeom prst="rect">
            <a:avLst/>
          </a:prstGeom>
          <a:noFill/>
          <a:ln w="9525">
            <a:noFill/>
            <a:miter lim="800000"/>
            <a:headEnd/>
            <a:tailEnd/>
          </a:ln>
        </p:spPr>
        <p:txBody>
          <a:bodyPr/>
          <a:lstStyle/>
          <a:p>
            <a:pPr marL="342900" indent="-342900" algn="ctr" rtl="1"/>
            <a:r>
              <a:rPr lang="ar-EG" sz="1800" b="1">
                <a:solidFill>
                  <a:srgbClr val="704B02"/>
                </a:solidFill>
                <a:latin typeface="Tahoma" pitchFamily="34" charset="0"/>
              </a:rPr>
              <a:t>ثلاث أحوال</a:t>
            </a:r>
          </a:p>
          <a:p>
            <a:pPr marL="342900" indent="-342900" algn="ctr" rtl="1"/>
            <a:r>
              <a:rPr lang="ar-EG" sz="1800" b="1">
                <a:solidFill>
                  <a:srgbClr val="704B02"/>
                </a:solidFill>
                <a:latin typeface="Tahoma" pitchFamily="34" charset="0"/>
              </a:rPr>
              <a:t>أساسية للذات</a:t>
            </a:r>
            <a:endParaRPr lang="en-US" sz="1800" b="1">
              <a:solidFill>
                <a:srgbClr val="704B02"/>
              </a:solidFill>
              <a:latin typeface="Tahoma" pitchFamily="34" charset="0"/>
            </a:endParaRPr>
          </a:p>
        </p:txBody>
      </p:sp>
      <p:sp>
        <p:nvSpPr>
          <p:cNvPr id="8231" name="Rectangle 4"/>
          <p:cNvSpPr>
            <a:spLocks noChangeArrowheads="1"/>
          </p:cNvSpPr>
          <p:nvPr/>
        </p:nvSpPr>
        <p:spPr bwMode="auto">
          <a:xfrm>
            <a:off x="838200" y="1981200"/>
            <a:ext cx="5562600" cy="4648200"/>
          </a:xfrm>
          <a:prstGeom prst="rect">
            <a:avLst/>
          </a:prstGeom>
          <a:noFill/>
          <a:ln w="9525">
            <a:noFill/>
            <a:miter lim="800000"/>
            <a:headEnd/>
            <a:tailEnd/>
          </a:ln>
        </p:spPr>
        <p:txBody>
          <a:bodyPr/>
          <a:lstStyle/>
          <a:p>
            <a:pPr marL="342900" indent="-342900" algn="ctr" rtl="1"/>
            <a:r>
              <a:rPr lang="ar-EG" sz="1800" b="1">
                <a:solidFill>
                  <a:srgbClr val="704B02"/>
                </a:solidFill>
                <a:latin typeface="Tahoma" pitchFamily="34" charset="0"/>
              </a:rPr>
              <a:t>تقسيمات إضافية لأحوال الذات</a:t>
            </a:r>
            <a:endParaRPr lang="en-US" sz="1800" b="1">
              <a:solidFill>
                <a:srgbClr val="704B02"/>
              </a:solidFill>
              <a:latin typeface="Tahoma" pitchFamily="34" charset="0"/>
            </a:endParaRPr>
          </a:p>
        </p:txBody>
      </p:sp>
      <p:sp>
        <p:nvSpPr>
          <p:cNvPr id="8232" name="Oval 5" descr="Simple Language"/>
          <p:cNvSpPr>
            <a:spLocks noChangeArrowheads="1"/>
          </p:cNvSpPr>
          <p:nvPr/>
        </p:nvSpPr>
        <p:spPr bwMode="auto">
          <a:xfrm>
            <a:off x="7086600" y="2743200"/>
            <a:ext cx="1828800" cy="914400"/>
          </a:xfrm>
          <a:prstGeom prst="ellipse">
            <a:avLst/>
          </a:prstGeom>
          <a:gradFill rotWithShape="0">
            <a:gsLst>
              <a:gs pos="0">
                <a:srgbClr val="B09040"/>
              </a:gs>
              <a:gs pos="50000">
                <a:srgbClr val="E5D093"/>
              </a:gs>
              <a:gs pos="100000">
                <a:srgbClr val="B09040"/>
              </a:gs>
            </a:gsLst>
            <a:lin ang="18900000" scaled="1"/>
          </a:gradFill>
          <a:ln w="9525">
            <a:solidFill>
              <a:srgbClr val="7E5502"/>
            </a:solidFill>
            <a:round/>
            <a:headEnd/>
            <a:tailEnd/>
          </a:ln>
        </p:spPr>
        <p:txBody>
          <a:bodyPr anchor="ctr"/>
          <a:lstStyle/>
          <a:p>
            <a:pPr algn="ctr" rtl="1">
              <a:lnSpc>
                <a:spcPct val="80000"/>
              </a:lnSpc>
              <a:buClr>
                <a:srgbClr val="B09040"/>
              </a:buClr>
              <a:buSzPct val="65000"/>
            </a:pPr>
            <a:r>
              <a:rPr lang="ar-EG" sz="1600" b="1">
                <a:solidFill>
                  <a:srgbClr val="432D01"/>
                </a:solidFill>
                <a:latin typeface="Tahoma" pitchFamily="34" charset="0"/>
              </a:rPr>
              <a:t>و</a:t>
            </a:r>
            <a:endParaRPr lang="en-US" sz="1600" b="1">
              <a:solidFill>
                <a:srgbClr val="432D01"/>
              </a:solidFill>
              <a:latin typeface="Tahoma" pitchFamily="34" charset="0"/>
            </a:endParaRPr>
          </a:p>
          <a:p>
            <a:pPr algn="ctr" rtl="1">
              <a:lnSpc>
                <a:spcPct val="80000"/>
              </a:lnSpc>
              <a:buClr>
                <a:srgbClr val="B09040"/>
              </a:buClr>
              <a:buSzPct val="65000"/>
            </a:pPr>
            <a:r>
              <a:rPr lang="ar-EG" sz="1600" b="1">
                <a:solidFill>
                  <a:srgbClr val="432D01"/>
                </a:solidFill>
                <a:latin typeface="Tahoma" pitchFamily="34" charset="0"/>
              </a:rPr>
              <a:t>(والد)</a:t>
            </a:r>
            <a:endParaRPr lang="en-US" sz="1600" b="1">
              <a:solidFill>
                <a:srgbClr val="432D01"/>
              </a:solidFill>
              <a:latin typeface="Tahoma" pitchFamily="34" charset="0"/>
            </a:endParaRPr>
          </a:p>
        </p:txBody>
      </p:sp>
      <p:sp>
        <p:nvSpPr>
          <p:cNvPr id="8233" name="Oval 6" descr="Simple Language"/>
          <p:cNvSpPr>
            <a:spLocks noChangeArrowheads="1"/>
          </p:cNvSpPr>
          <p:nvPr/>
        </p:nvSpPr>
        <p:spPr bwMode="auto">
          <a:xfrm>
            <a:off x="7086600" y="3886200"/>
            <a:ext cx="1828800" cy="914400"/>
          </a:xfrm>
          <a:prstGeom prst="ellipse">
            <a:avLst/>
          </a:prstGeom>
          <a:gradFill rotWithShape="0">
            <a:gsLst>
              <a:gs pos="0">
                <a:srgbClr val="B09040"/>
              </a:gs>
              <a:gs pos="50000">
                <a:srgbClr val="E5D093"/>
              </a:gs>
              <a:gs pos="100000">
                <a:srgbClr val="B09040"/>
              </a:gs>
            </a:gsLst>
            <a:lin ang="18900000" scaled="1"/>
          </a:gradFill>
          <a:ln w="9525">
            <a:solidFill>
              <a:srgbClr val="7E5502"/>
            </a:solidFill>
            <a:round/>
            <a:headEnd/>
            <a:tailEnd/>
          </a:ln>
        </p:spPr>
        <p:txBody>
          <a:bodyPr anchor="ctr"/>
          <a:lstStyle/>
          <a:p>
            <a:pPr algn="ctr" rtl="1">
              <a:lnSpc>
                <a:spcPct val="80000"/>
              </a:lnSpc>
              <a:buClr>
                <a:srgbClr val="B09040"/>
              </a:buClr>
              <a:buSzPct val="65000"/>
            </a:pPr>
            <a:r>
              <a:rPr lang="ar-EG" sz="1600" b="1">
                <a:solidFill>
                  <a:srgbClr val="432D01"/>
                </a:solidFill>
                <a:latin typeface="Tahoma" pitchFamily="34" charset="0"/>
              </a:rPr>
              <a:t>ب</a:t>
            </a:r>
            <a:endParaRPr lang="en-US" sz="1600" b="1">
              <a:solidFill>
                <a:srgbClr val="432D01"/>
              </a:solidFill>
              <a:latin typeface="Tahoma" pitchFamily="34" charset="0"/>
            </a:endParaRPr>
          </a:p>
          <a:p>
            <a:pPr algn="ctr" rtl="1">
              <a:lnSpc>
                <a:spcPct val="80000"/>
              </a:lnSpc>
              <a:buClr>
                <a:srgbClr val="B09040"/>
              </a:buClr>
              <a:buSzPct val="65000"/>
            </a:pPr>
            <a:r>
              <a:rPr lang="ar-EG" sz="1600" b="1">
                <a:solidFill>
                  <a:srgbClr val="432D01"/>
                </a:solidFill>
                <a:latin typeface="Tahoma" pitchFamily="34" charset="0"/>
              </a:rPr>
              <a:t>(بالغ)</a:t>
            </a:r>
            <a:endParaRPr lang="en-US" sz="1600" b="1">
              <a:solidFill>
                <a:srgbClr val="432D01"/>
              </a:solidFill>
              <a:latin typeface="Tahoma" pitchFamily="34" charset="0"/>
            </a:endParaRPr>
          </a:p>
        </p:txBody>
      </p:sp>
      <p:sp>
        <p:nvSpPr>
          <p:cNvPr id="8234" name="Oval 7" descr="Simple Language"/>
          <p:cNvSpPr>
            <a:spLocks noChangeArrowheads="1"/>
          </p:cNvSpPr>
          <p:nvPr/>
        </p:nvSpPr>
        <p:spPr bwMode="auto">
          <a:xfrm>
            <a:off x="7086600" y="5334000"/>
            <a:ext cx="1828800" cy="914400"/>
          </a:xfrm>
          <a:prstGeom prst="ellipse">
            <a:avLst/>
          </a:prstGeom>
          <a:gradFill rotWithShape="0">
            <a:gsLst>
              <a:gs pos="0">
                <a:srgbClr val="B09040"/>
              </a:gs>
              <a:gs pos="50000">
                <a:srgbClr val="E5D093"/>
              </a:gs>
              <a:gs pos="100000">
                <a:srgbClr val="B09040"/>
              </a:gs>
            </a:gsLst>
            <a:lin ang="18900000" scaled="1"/>
          </a:gradFill>
          <a:ln w="9525">
            <a:solidFill>
              <a:srgbClr val="7E5502"/>
            </a:solidFill>
            <a:round/>
            <a:headEnd/>
            <a:tailEnd/>
          </a:ln>
        </p:spPr>
        <p:txBody>
          <a:bodyPr anchor="ctr"/>
          <a:lstStyle/>
          <a:p>
            <a:pPr algn="ctr" rtl="1">
              <a:lnSpc>
                <a:spcPct val="80000"/>
              </a:lnSpc>
              <a:buClr>
                <a:srgbClr val="B09040"/>
              </a:buClr>
              <a:buSzPct val="65000"/>
            </a:pPr>
            <a:r>
              <a:rPr lang="ar-EG" sz="1600" b="1">
                <a:solidFill>
                  <a:srgbClr val="432D01"/>
                </a:solidFill>
                <a:latin typeface="Tahoma" pitchFamily="34" charset="0"/>
              </a:rPr>
              <a:t>ط</a:t>
            </a:r>
            <a:endParaRPr lang="en-US" sz="1600" b="1">
              <a:solidFill>
                <a:srgbClr val="432D01"/>
              </a:solidFill>
              <a:latin typeface="Tahoma" pitchFamily="34" charset="0"/>
            </a:endParaRPr>
          </a:p>
          <a:p>
            <a:pPr algn="ctr" rtl="1">
              <a:lnSpc>
                <a:spcPct val="80000"/>
              </a:lnSpc>
              <a:buClr>
                <a:srgbClr val="B09040"/>
              </a:buClr>
              <a:buSzPct val="65000"/>
            </a:pPr>
            <a:r>
              <a:rPr lang="ar-EG" sz="1600" b="1">
                <a:solidFill>
                  <a:srgbClr val="432D01"/>
                </a:solidFill>
                <a:latin typeface="Tahoma" pitchFamily="34" charset="0"/>
              </a:rPr>
              <a:t>(طفل)</a:t>
            </a:r>
            <a:endParaRPr lang="en-US" sz="1600" b="1">
              <a:solidFill>
                <a:srgbClr val="432D01"/>
              </a:solidFill>
              <a:latin typeface="Tahoma" pitchFamily="34" charset="0"/>
            </a:endParaRPr>
          </a:p>
        </p:txBody>
      </p:sp>
      <p:sp>
        <p:nvSpPr>
          <p:cNvPr id="8235" name="Line 9"/>
          <p:cNvSpPr>
            <a:spLocks noChangeShapeType="1"/>
          </p:cNvSpPr>
          <p:nvPr/>
        </p:nvSpPr>
        <p:spPr bwMode="auto">
          <a:xfrm>
            <a:off x="6553200" y="2438400"/>
            <a:ext cx="0" cy="3886200"/>
          </a:xfrm>
          <a:prstGeom prst="line">
            <a:avLst/>
          </a:prstGeom>
          <a:noFill/>
          <a:ln w="9525">
            <a:solidFill>
              <a:schemeClr val="tx1"/>
            </a:solidFill>
            <a:round/>
            <a:headEnd/>
            <a:tailEnd/>
          </a:ln>
        </p:spPr>
        <p:txBody>
          <a:bodyPr/>
          <a:lstStyle/>
          <a:p>
            <a:endParaRPr lang="en-US"/>
          </a:p>
        </p:txBody>
      </p:sp>
      <p:grpSp>
        <p:nvGrpSpPr>
          <p:cNvPr id="8236" name="Group 25"/>
          <p:cNvGrpSpPr>
            <a:grpSpLocks/>
          </p:cNvGrpSpPr>
          <p:nvPr/>
        </p:nvGrpSpPr>
        <p:grpSpPr bwMode="auto">
          <a:xfrm flipH="1">
            <a:off x="762000" y="2209800"/>
            <a:ext cx="5503863" cy="4297363"/>
            <a:chOff x="3429000" y="2209800"/>
            <a:chExt cx="5503863" cy="4297363"/>
          </a:xfrm>
        </p:grpSpPr>
        <p:sp>
          <p:nvSpPr>
            <p:cNvPr id="8237" name="Line 8"/>
            <p:cNvSpPr>
              <a:spLocks noChangeShapeType="1"/>
            </p:cNvSpPr>
            <p:nvPr/>
          </p:nvSpPr>
          <p:spPr bwMode="auto">
            <a:xfrm>
              <a:off x="3581400" y="2209800"/>
              <a:ext cx="0" cy="0"/>
            </a:xfrm>
            <a:prstGeom prst="line">
              <a:avLst/>
            </a:prstGeom>
            <a:noFill/>
            <a:ln w="9525">
              <a:solidFill>
                <a:schemeClr val="tx1"/>
              </a:solidFill>
              <a:round/>
              <a:headEnd/>
              <a:tailEnd/>
            </a:ln>
          </p:spPr>
          <p:txBody>
            <a:bodyPr/>
            <a:lstStyle/>
            <a:p>
              <a:endParaRPr lang="en-US"/>
            </a:p>
          </p:txBody>
        </p:sp>
        <p:sp>
          <p:nvSpPr>
            <p:cNvPr id="8238" name="Oval 10" descr="Simple Language"/>
            <p:cNvSpPr>
              <a:spLocks noChangeArrowheads="1"/>
            </p:cNvSpPr>
            <p:nvPr/>
          </p:nvSpPr>
          <p:spPr bwMode="auto">
            <a:xfrm>
              <a:off x="3429000" y="2667000"/>
              <a:ext cx="1981200" cy="914400"/>
            </a:xfrm>
            <a:prstGeom prst="ellipse">
              <a:avLst/>
            </a:prstGeom>
            <a:gradFill rotWithShape="0">
              <a:gsLst>
                <a:gs pos="0">
                  <a:srgbClr val="B09040"/>
                </a:gs>
                <a:gs pos="50000">
                  <a:srgbClr val="E5D093"/>
                </a:gs>
                <a:gs pos="100000">
                  <a:srgbClr val="B09040"/>
                </a:gs>
              </a:gsLst>
              <a:lin ang="18900000" scaled="1"/>
            </a:gradFill>
            <a:ln w="9525">
              <a:solidFill>
                <a:srgbClr val="7E5502"/>
              </a:solidFill>
              <a:round/>
              <a:headEnd/>
              <a:tailEnd/>
            </a:ln>
          </p:spPr>
          <p:txBody>
            <a:bodyPr anchor="ctr"/>
            <a:lstStyle/>
            <a:p>
              <a:pPr algn="ctr" rtl="1">
                <a:lnSpc>
                  <a:spcPct val="80000"/>
                </a:lnSpc>
                <a:buClr>
                  <a:srgbClr val="B09040"/>
                </a:buClr>
                <a:buSzPct val="65000"/>
              </a:pPr>
              <a:r>
                <a:rPr lang="ar-EG" sz="1600" b="1">
                  <a:solidFill>
                    <a:srgbClr val="432D01"/>
                  </a:solidFill>
                  <a:latin typeface="Tahoma" pitchFamily="34" charset="0"/>
                </a:rPr>
                <a:t>الوالد الناقد</a:t>
              </a:r>
              <a:endParaRPr lang="en-US" sz="1600" b="1">
                <a:solidFill>
                  <a:srgbClr val="432D01"/>
                </a:solidFill>
                <a:latin typeface="Tahoma" pitchFamily="34" charset="0"/>
              </a:endParaRPr>
            </a:p>
            <a:p>
              <a:pPr algn="ctr" rtl="1">
                <a:lnSpc>
                  <a:spcPct val="80000"/>
                </a:lnSpc>
                <a:buClr>
                  <a:srgbClr val="B09040"/>
                </a:buClr>
                <a:buSzPct val="65000"/>
              </a:pPr>
              <a:endParaRPr lang="en-US" sz="1600" b="1">
                <a:solidFill>
                  <a:srgbClr val="432D01"/>
                </a:solidFill>
                <a:latin typeface="Tahoma" pitchFamily="34" charset="0"/>
              </a:endParaRPr>
            </a:p>
            <a:p>
              <a:pPr algn="ctr" rtl="1">
                <a:lnSpc>
                  <a:spcPct val="80000"/>
                </a:lnSpc>
                <a:buClr>
                  <a:srgbClr val="B09040"/>
                </a:buClr>
                <a:buSzPct val="65000"/>
              </a:pPr>
              <a:r>
                <a:rPr lang="ar-EG" sz="1600" b="1">
                  <a:solidFill>
                    <a:srgbClr val="432D01"/>
                  </a:solidFill>
                  <a:latin typeface="Tahoma" pitchFamily="34" charset="0"/>
                </a:rPr>
                <a:t>الوالد الحاني</a:t>
              </a:r>
              <a:endParaRPr lang="en-US" sz="1600" b="1">
                <a:solidFill>
                  <a:srgbClr val="432D01"/>
                </a:solidFill>
                <a:latin typeface="Tahoma" pitchFamily="34" charset="0"/>
              </a:endParaRPr>
            </a:p>
          </p:txBody>
        </p:sp>
        <p:sp>
          <p:nvSpPr>
            <p:cNvPr id="8239" name="Oval 11" descr="Simple Language"/>
            <p:cNvSpPr>
              <a:spLocks noChangeArrowheads="1"/>
            </p:cNvSpPr>
            <p:nvPr/>
          </p:nvSpPr>
          <p:spPr bwMode="auto">
            <a:xfrm>
              <a:off x="3429000" y="3962400"/>
              <a:ext cx="1828800" cy="914400"/>
            </a:xfrm>
            <a:prstGeom prst="ellipse">
              <a:avLst/>
            </a:prstGeom>
            <a:gradFill rotWithShape="0">
              <a:gsLst>
                <a:gs pos="0">
                  <a:srgbClr val="B09040"/>
                </a:gs>
                <a:gs pos="50000">
                  <a:srgbClr val="E5D093"/>
                </a:gs>
                <a:gs pos="100000">
                  <a:srgbClr val="B09040"/>
                </a:gs>
              </a:gsLst>
              <a:lin ang="18900000" scaled="1"/>
            </a:gradFill>
            <a:ln w="9525">
              <a:solidFill>
                <a:srgbClr val="7E5502"/>
              </a:solidFill>
              <a:round/>
              <a:headEnd/>
              <a:tailEnd/>
            </a:ln>
          </p:spPr>
          <p:txBody>
            <a:bodyPr anchor="ctr"/>
            <a:lstStyle/>
            <a:p>
              <a:pPr algn="ctr" rtl="1">
                <a:lnSpc>
                  <a:spcPct val="80000"/>
                </a:lnSpc>
                <a:buClr>
                  <a:srgbClr val="B09040"/>
                </a:buClr>
                <a:buSzPct val="65000"/>
              </a:pPr>
              <a:r>
                <a:rPr lang="ar-EG" sz="1600" b="1">
                  <a:solidFill>
                    <a:srgbClr val="432D01"/>
                  </a:solidFill>
                  <a:latin typeface="Tahoma" pitchFamily="34" charset="0"/>
                </a:rPr>
                <a:t>البالغ</a:t>
              </a:r>
              <a:endParaRPr lang="en-US" sz="1600" b="1">
                <a:solidFill>
                  <a:srgbClr val="432D01"/>
                </a:solidFill>
                <a:latin typeface="Tahoma" pitchFamily="34" charset="0"/>
              </a:endParaRPr>
            </a:p>
          </p:txBody>
        </p:sp>
        <p:sp>
          <p:nvSpPr>
            <p:cNvPr id="8240" name="Oval 12" descr="Simple Language"/>
            <p:cNvSpPr>
              <a:spLocks noChangeArrowheads="1"/>
            </p:cNvSpPr>
            <p:nvPr/>
          </p:nvSpPr>
          <p:spPr bwMode="auto">
            <a:xfrm>
              <a:off x="3505200" y="5257800"/>
              <a:ext cx="1828800" cy="914400"/>
            </a:xfrm>
            <a:prstGeom prst="ellipse">
              <a:avLst/>
            </a:prstGeom>
            <a:gradFill rotWithShape="0">
              <a:gsLst>
                <a:gs pos="0">
                  <a:srgbClr val="B09040"/>
                </a:gs>
                <a:gs pos="50000">
                  <a:srgbClr val="E5D093"/>
                </a:gs>
                <a:gs pos="100000">
                  <a:srgbClr val="B09040"/>
                </a:gs>
              </a:gsLst>
              <a:lin ang="18900000" scaled="1"/>
            </a:gradFill>
            <a:ln w="9525">
              <a:solidFill>
                <a:srgbClr val="7E5502"/>
              </a:solidFill>
              <a:round/>
              <a:headEnd/>
              <a:tailEnd/>
            </a:ln>
          </p:spPr>
          <p:txBody>
            <a:bodyPr anchor="ctr"/>
            <a:lstStyle/>
            <a:p>
              <a:pPr algn="ctr" rtl="1">
                <a:lnSpc>
                  <a:spcPct val="80000"/>
                </a:lnSpc>
                <a:buClr>
                  <a:srgbClr val="B09040"/>
                </a:buClr>
                <a:buSzPct val="65000"/>
              </a:pPr>
              <a:r>
                <a:rPr lang="ar-EG" sz="1600" b="1">
                  <a:solidFill>
                    <a:srgbClr val="432D01"/>
                  </a:solidFill>
                  <a:latin typeface="Tahoma" pitchFamily="34" charset="0"/>
                </a:rPr>
                <a:t>الطفل المتكيف</a:t>
              </a:r>
              <a:endParaRPr lang="en-US" sz="1600" b="1">
                <a:solidFill>
                  <a:srgbClr val="432D01"/>
                </a:solidFill>
                <a:latin typeface="Tahoma" pitchFamily="34" charset="0"/>
              </a:endParaRPr>
            </a:p>
            <a:p>
              <a:pPr algn="ctr" rtl="1">
                <a:lnSpc>
                  <a:spcPct val="80000"/>
                </a:lnSpc>
                <a:buClr>
                  <a:srgbClr val="B09040"/>
                </a:buClr>
                <a:buSzPct val="65000"/>
              </a:pPr>
              <a:endParaRPr lang="en-US" sz="1600" b="1">
                <a:solidFill>
                  <a:srgbClr val="432D01"/>
                </a:solidFill>
                <a:latin typeface="Tahoma" pitchFamily="34" charset="0"/>
              </a:endParaRPr>
            </a:p>
            <a:p>
              <a:pPr algn="ctr" rtl="1">
                <a:lnSpc>
                  <a:spcPct val="80000"/>
                </a:lnSpc>
                <a:buClr>
                  <a:srgbClr val="B09040"/>
                </a:buClr>
                <a:buSzPct val="65000"/>
              </a:pPr>
              <a:r>
                <a:rPr lang="ar-EG" sz="1600" b="1">
                  <a:solidFill>
                    <a:srgbClr val="432D01"/>
                  </a:solidFill>
                  <a:latin typeface="Tahoma" pitchFamily="34" charset="0"/>
                </a:rPr>
                <a:t>الطفل الطبيعي</a:t>
              </a:r>
              <a:endParaRPr lang="en-US" sz="1600" b="1">
                <a:solidFill>
                  <a:srgbClr val="432D01"/>
                </a:solidFill>
                <a:latin typeface="Tahoma" pitchFamily="34" charset="0"/>
              </a:endParaRPr>
            </a:p>
          </p:txBody>
        </p:sp>
        <p:sp>
          <p:nvSpPr>
            <p:cNvPr id="8241" name="Line 13"/>
            <p:cNvSpPr>
              <a:spLocks noChangeShapeType="1"/>
            </p:cNvSpPr>
            <p:nvPr/>
          </p:nvSpPr>
          <p:spPr bwMode="auto">
            <a:xfrm>
              <a:off x="3429000" y="3124200"/>
              <a:ext cx="1981200" cy="0"/>
            </a:xfrm>
            <a:prstGeom prst="line">
              <a:avLst/>
            </a:prstGeom>
            <a:noFill/>
            <a:ln w="9525">
              <a:solidFill>
                <a:schemeClr val="tx1"/>
              </a:solidFill>
              <a:round/>
              <a:headEnd/>
              <a:tailEnd/>
            </a:ln>
          </p:spPr>
          <p:txBody>
            <a:bodyPr/>
            <a:lstStyle/>
            <a:p>
              <a:endParaRPr lang="en-US"/>
            </a:p>
          </p:txBody>
        </p:sp>
        <p:sp>
          <p:nvSpPr>
            <p:cNvPr id="8242" name="Line 14"/>
            <p:cNvSpPr>
              <a:spLocks noChangeShapeType="1"/>
            </p:cNvSpPr>
            <p:nvPr/>
          </p:nvSpPr>
          <p:spPr bwMode="auto">
            <a:xfrm>
              <a:off x="3505200" y="5715000"/>
              <a:ext cx="1828800" cy="0"/>
            </a:xfrm>
            <a:prstGeom prst="line">
              <a:avLst/>
            </a:prstGeom>
            <a:noFill/>
            <a:ln w="9525">
              <a:solidFill>
                <a:schemeClr val="tx1"/>
              </a:solidFill>
              <a:round/>
              <a:headEnd/>
              <a:tailEnd/>
            </a:ln>
          </p:spPr>
          <p:txBody>
            <a:bodyPr/>
            <a:lstStyle/>
            <a:p>
              <a:endParaRPr lang="en-US"/>
            </a:p>
          </p:txBody>
        </p:sp>
        <p:sp>
          <p:nvSpPr>
            <p:cNvPr id="8243" name="Text Box 15"/>
            <p:cNvSpPr txBox="1">
              <a:spLocks noChangeArrowheads="1"/>
            </p:cNvSpPr>
            <p:nvPr/>
          </p:nvSpPr>
          <p:spPr bwMode="auto">
            <a:xfrm>
              <a:off x="5794375" y="2479675"/>
              <a:ext cx="3138488" cy="457200"/>
            </a:xfrm>
            <a:prstGeom prst="rect">
              <a:avLst/>
            </a:prstGeom>
            <a:noFill/>
            <a:ln w="9525">
              <a:noFill/>
              <a:miter lim="800000"/>
              <a:headEnd/>
              <a:tailEnd/>
            </a:ln>
          </p:spPr>
          <p:txBody>
            <a:bodyPr/>
            <a:lstStyle/>
            <a:p>
              <a:pPr algn="r" rtl="1"/>
              <a:r>
                <a:rPr lang="ar-EG" sz="1600" b="1">
                  <a:solidFill>
                    <a:srgbClr val="432D01"/>
                  </a:solidFill>
                  <a:latin typeface="Tahoma" pitchFamily="34" charset="0"/>
                </a:rPr>
                <a:t>يحاضر، ينتقد، الكثير من “كان عليك” </a:t>
              </a:r>
            </a:p>
            <a:p>
              <a:pPr algn="r" rtl="1"/>
              <a:r>
                <a:rPr lang="ar-EG" sz="1600" b="1">
                  <a:solidFill>
                    <a:srgbClr val="432D01"/>
                  </a:solidFill>
                  <a:latin typeface="Tahoma" pitchFamily="34" charset="0"/>
                </a:rPr>
                <a:t>و“كان يجب” و“لا يجب”</a:t>
              </a:r>
              <a:endParaRPr lang="en-US" sz="1600" b="1">
                <a:solidFill>
                  <a:srgbClr val="432D01"/>
                </a:solidFill>
                <a:latin typeface="Tahoma" pitchFamily="34" charset="0"/>
              </a:endParaRPr>
            </a:p>
          </p:txBody>
        </p:sp>
        <p:sp>
          <p:nvSpPr>
            <p:cNvPr id="8244" name="Text Box 16"/>
            <p:cNvSpPr txBox="1">
              <a:spLocks noChangeArrowheads="1"/>
            </p:cNvSpPr>
            <p:nvPr/>
          </p:nvSpPr>
          <p:spPr bwMode="auto">
            <a:xfrm>
              <a:off x="5776913" y="3276600"/>
              <a:ext cx="3141662" cy="457200"/>
            </a:xfrm>
            <a:prstGeom prst="rect">
              <a:avLst/>
            </a:prstGeom>
            <a:noFill/>
            <a:ln w="9525">
              <a:noFill/>
              <a:miter lim="800000"/>
              <a:headEnd/>
              <a:tailEnd/>
            </a:ln>
          </p:spPr>
          <p:txBody>
            <a:bodyPr/>
            <a:lstStyle/>
            <a:p>
              <a:pPr algn="r" rtl="1"/>
              <a:r>
                <a:rPr lang="ar-EG" sz="1600" b="1">
                  <a:solidFill>
                    <a:srgbClr val="432D01"/>
                  </a:solidFill>
                  <a:latin typeface="Tahoma" pitchFamily="34" charset="0"/>
                </a:rPr>
                <a:t>يواسي، “يقوم برعاية” الآخرين، يتعاطف</a:t>
              </a:r>
              <a:endParaRPr lang="en-US" sz="1600" b="1">
                <a:solidFill>
                  <a:srgbClr val="432D01"/>
                </a:solidFill>
                <a:latin typeface="Tahoma" pitchFamily="34" charset="0"/>
              </a:endParaRPr>
            </a:p>
          </p:txBody>
        </p:sp>
        <p:sp>
          <p:nvSpPr>
            <p:cNvPr id="8245" name="Text Box 17"/>
            <p:cNvSpPr txBox="1">
              <a:spLocks noChangeArrowheads="1"/>
            </p:cNvSpPr>
            <p:nvPr/>
          </p:nvSpPr>
          <p:spPr bwMode="auto">
            <a:xfrm>
              <a:off x="5791200" y="4084638"/>
              <a:ext cx="3141663" cy="639762"/>
            </a:xfrm>
            <a:prstGeom prst="rect">
              <a:avLst/>
            </a:prstGeom>
            <a:noFill/>
            <a:ln w="9525">
              <a:noFill/>
              <a:miter lim="800000"/>
              <a:headEnd/>
              <a:tailEnd/>
            </a:ln>
          </p:spPr>
          <p:txBody>
            <a:bodyPr/>
            <a:lstStyle/>
            <a:p>
              <a:pPr algn="r" rtl="1"/>
              <a:r>
                <a:rPr lang="ar-EG" sz="1600" b="1">
                  <a:solidFill>
                    <a:srgbClr val="432D01"/>
                  </a:solidFill>
                  <a:latin typeface="Tahoma" pitchFamily="34" charset="0"/>
                </a:rPr>
                <a:t>موضوعي، عقلاني، يميل إلى حل المشاكل، لا يركز كثيرا على الأحاسيس</a:t>
              </a:r>
              <a:endParaRPr lang="en-US" sz="1600" b="1">
                <a:solidFill>
                  <a:srgbClr val="432D01"/>
                </a:solidFill>
                <a:latin typeface="Tahoma" pitchFamily="34" charset="0"/>
              </a:endParaRPr>
            </a:p>
          </p:txBody>
        </p:sp>
        <p:sp>
          <p:nvSpPr>
            <p:cNvPr id="8246" name="Text Box 18"/>
            <p:cNvSpPr txBox="1">
              <a:spLocks noChangeArrowheads="1"/>
            </p:cNvSpPr>
            <p:nvPr/>
          </p:nvSpPr>
          <p:spPr bwMode="auto">
            <a:xfrm>
              <a:off x="5791200" y="5029200"/>
              <a:ext cx="3141663" cy="639763"/>
            </a:xfrm>
            <a:prstGeom prst="rect">
              <a:avLst/>
            </a:prstGeom>
            <a:noFill/>
            <a:ln w="9525">
              <a:noFill/>
              <a:miter lim="800000"/>
              <a:headEnd/>
              <a:tailEnd/>
            </a:ln>
          </p:spPr>
          <p:txBody>
            <a:bodyPr/>
            <a:lstStyle/>
            <a:p>
              <a:pPr algn="r" rtl="1"/>
              <a:r>
                <a:rPr lang="ar-EG" sz="1600" b="1">
                  <a:solidFill>
                    <a:srgbClr val="432D01"/>
                  </a:solidFill>
                  <a:latin typeface="Tahoma" pitchFamily="34" charset="0"/>
                </a:rPr>
                <a:t>سلوك معدل كي يتواءم مع توقعات البالغين، ماكر، مطيع</a:t>
              </a:r>
              <a:endParaRPr lang="en-US" sz="1600" b="1">
                <a:solidFill>
                  <a:srgbClr val="432D01"/>
                </a:solidFill>
                <a:latin typeface="Tahoma" pitchFamily="34" charset="0"/>
              </a:endParaRPr>
            </a:p>
          </p:txBody>
        </p:sp>
        <p:sp>
          <p:nvSpPr>
            <p:cNvPr id="8247" name="Text Box 19"/>
            <p:cNvSpPr txBox="1">
              <a:spLocks noChangeArrowheads="1"/>
            </p:cNvSpPr>
            <p:nvPr/>
          </p:nvSpPr>
          <p:spPr bwMode="auto">
            <a:xfrm>
              <a:off x="5791200" y="5867400"/>
              <a:ext cx="3141663" cy="639763"/>
            </a:xfrm>
            <a:prstGeom prst="rect">
              <a:avLst/>
            </a:prstGeom>
            <a:noFill/>
            <a:ln w="9525">
              <a:noFill/>
              <a:miter lim="800000"/>
              <a:headEnd/>
              <a:tailEnd/>
            </a:ln>
          </p:spPr>
          <p:txBody>
            <a:bodyPr/>
            <a:lstStyle/>
            <a:p>
              <a:pPr algn="r" rtl="1"/>
              <a:r>
                <a:rPr lang="ar-EG" sz="1600" b="1">
                  <a:solidFill>
                    <a:srgbClr val="432D01"/>
                  </a:solidFill>
                  <a:latin typeface="Tahoma" pitchFamily="34" charset="0"/>
                </a:rPr>
                <a:t>لعوب، عفوي، فضولي ومبدع بالفطرة، محب للمرح، متمرد</a:t>
              </a:r>
              <a:endParaRPr lang="en-US" sz="1600" b="1">
                <a:solidFill>
                  <a:srgbClr val="432D01"/>
                </a:solidFill>
                <a:latin typeface="Tahoma" pitchFamily="34" charset="0"/>
              </a:endParaRPr>
            </a:p>
          </p:txBody>
        </p:sp>
        <p:sp>
          <p:nvSpPr>
            <p:cNvPr id="8248" name="AutoShape 31"/>
            <p:cNvSpPr>
              <a:spLocks noChangeArrowheads="1"/>
            </p:cNvSpPr>
            <p:nvPr/>
          </p:nvSpPr>
          <p:spPr bwMode="auto">
            <a:xfrm rot="5400000">
              <a:off x="5403056" y="4183857"/>
              <a:ext cx="257175" cy="366712"/>
            </a:xfrm>
            <a:prstGeom prst="upArrow">
              <a:avLst>
                <a:gd name="adj1" fmla="val 50000"/>
                <a:gd name="adj2" fmla="val 35648"/>
              </a:avLst>
            </a:prstGeom>
            <a:gradFill rotWithShape="0">
              <a:gsLst>
                <a:gs pos="0">
                  <a:srgbClr val="B09040"/>
                </a:gs>
                <a:gs pos="50000">
                  <a:srgbClr val="8F7323"/>
                </a:gs>
                <a:gs pos="100000">
                  <a:srgbClr val="B09040"/>
                </a:gs>
              </a:gsLst>
              <a:lin ang="18900000" scaled="1"/>
            </a:gradFill>
            <a:ln w="9525">
              <a:solidFill>
                <a:srgbClr val="7E5502"/>
              </a:solidFill>
              <a:miter lim="800000"/>
              <a:headEnd/>
              <a:tailEnd/>
            </a:ln>
          </p:spPr>
          <p:txBody>
            <a:bodyPr anchor="ctr"/>
            <a:lstStyle/>
            <a:p>
              <a:pPr algn="r" rtl="1"/>
              <a:endParaRPr lang="en-US">
                <a:solidFill>
                  <a:srgbClr val="432D01"/>
                </a:solidFill>
              </a:endParaRPr>
            </a:p>
          </p:txBody>
        </p:sp>
        <p:sp>
          <p:nvSpPr>
            <p:cNvPr id="8249" name="AutoShape 32"/>
            <p:cNvSpPr>
              <a:spLocks noChangeArrowheads="1"/>
            </p:cNvSpPr>
            <p:nvPr/>
          </p:nvSpPr>
          <p:spPr bwMode="auto">
            <a:xfrm rot="3426314">
              <a:off x="5485606" y="2688432"/>
              <a:ext cx="257175" cy="366712"/>
            </a:xfrm>
            <a:prstGeom prst="upArrow">
              <a:avLst>
                <a:gd name="adj1" fmla="val 50000"/>
                <a:gd name="adj2" fmla="val 35648"/>
              </a:avLst>
            </a:prstGeom>
            <a:gradFill rotWithShape="0">
              <a:gsLst>
                <a:gs pos="0">
                  <a:srgbClr val="B09040"/>
                </a:gs>
                <a:gs pos="50000">
                  <a:srgbClr val="8F7323"/>
                </a:gs>
                <a:gs pos="100000">
                  <a:srgbClr val="B09040"/>
                </a:gs>
              </a:gsLst>
              <a:lin ang="18900000" scaled="1"/>
            </a:gradFill>
            <a:ln w="9525">
              <a:solidFill>
                <a:srgbClr val="7E5502"/>
              </a:solidFill>
              <a:miter lim="800000"/>
              <a:headEnd/>
              <a:tailEnd/>
            </a:ln>
          </p:spPr>
          <p:txBody>
            <a:bodyPr anchor="ctr"/>
            <a:lstStyle/>
            <a:p>
              <a:pPr algn="r" rtl="1"/>
              <a:endParaRPr lang="en-US">
                <a:solidFill>
                  <a:srgbClr val="432D01"/>
                </a:solidFill>
              </a:endParaRPr>
            </a:p>
          </p:txBody>
        </p:sp>
        <p:sp>
          <p:nvSpPr>
            <p:cNvPr id="8250" name="AutoShape 33"/>
            <p:cNvSpPr>
              <a:spLocks noChangeArrowheads="1"/>
            </p:cNvSpPr>
            <p:nvPr/>
          </p:nvSpPr>
          <p:spPr bwMode="auto">
            <a:xfrm rot="18173686" flipV="1">
              <a:off x="5493544" y="3255169"/>
              <a:ext cx="257175" cy="366713"/>
            </a:xfrm>
            <a:prstGeom prst="upArrow">
              <a:avLst>
                <a:gd name="adj1" fmla="val 50000"/>
                <a:gd name="adj2" fmla="val 35648"/>
              </a:avLst>
            </a:prstGeom>
            <a:gradFill rotWithShape="0">
              <a:gsLst>
                <a:gs pos="0">
                  <a:srgbClr val="B09040"/>
                </a:gs>
                <a:gs pos="50000">
                  <a:srgbClr val="8F7323"/>
                </a:gs>
                <a:gs pos="100000">
                  <a:srgbClr val="B09040"/>
                </a:gs>
              </a:gsLst>
              <a:lin ang="18900000" scaled="1"/>
            </a:gradFill>
            <a:ln w="9525">
              <a:solidFill>
                <a:srgbClr val="7E5502"/>
              </a:solidFill>
              <a:miter lim="800000"/>
              <a:headEnd/>
              <a:tailEnd/>
            </a:ln>
          </p:spPr>
          <p:txBody>
            <a:bodyPr anchor="ctr"/>
            <a:lstStyle/>
            <a:p>
              <a:pPr algn="r" rtl="1"/>
              <a:endParaRPr lang="en-US">
                <a:solidFill>
                  <a:srgbClr val="432D01"/>
                </a:solidFill>
              </a:endParaRPr>
            </a:p>
          </p:txBody>
        </p:sp>
        <p:sp>
          <p:nvSpPr>
            <p:cNvPr id="8251" name="AutoShape 34"/>
            <p:cNvSpPr>
              <a:spLocks noChangeArrowheads="1"/>
            </p:cNvSpPr>
            <p:nvPr/>
          </p:nvSpPr>
          <p:spPr bwMode="auto">
            <a:xfrm rot="3426314">
              <a:off x="5409406" y="5203032"/>
              <a:ext cx="257175" cy="366712"/>
            </a:xfrm>
            <a:prstGeom prst="upArrow">
              <a:avLst>
                <a:gd name="adj1" fmla="val 50000"/>
                <a:gd name="adj2" fmla="val 35648"/>
              </a:avLst>
            </a:prstGeom>
            <a:gradFill rotWithShape="0">
              <a:gsLst>
                <a:gs pos="0">
                  <a:srgbClr val="B09040"/>
                </a:gs>
                <a:gs pos="50000">
                  <a:srgbClr val="8F7323"/>
                </a:gs>
                <a:gs pos="100000">
                  <a:srgbClr val="B09040"/>
                </a:gs>
              </a:gsLst>
              <a:lin ang="18900000" scaled="1"/>
            </a:gradFill>
            <a:ln w="9525">
              <a:solidFill>
                <a:srgbClr val="7E5502"/>
              </a:solidFill>
              <a:miter lim="800000"/>
              <a:headEnd/>
              <a:tailEnd/>
            </a:ln>
          </p:spPr>
          <p:txBody>
            <a:bodyPr anchor="ctr"/>
            <a:lstStyle/>
            <a:p>
              <a:pPr algn="r" rtl="1"/>
              <a:endParaRPr lang="en-US">
                <a:solidFill>
                  <a:srgbClr val="432D01"/>
                </a:solidFill>
              </a:endParaRPr>
            </a:p>
          </p:txBody>
        </p:sp>
        <p:sp>
          <p:nvSpPr>
            <p:cNvPr id="8252" name="AutoShape 35"/>
            <p:cNvSpPr>
              <a:spLocks noChangeArrowheads="1"/>
            </p:cNvSpPr>
            <p:nvPr/>
          </p:nvSpPr>
          <p:spPr bwMode="auto">
            <a:xfrm rot="18173686" flipV="1">
              <a:off x="5388769" y="5888831"/>
              <a:ext cx="257175" cy="366713"/>
            </a:xfrm>
            <a:prstGeom prst="upArrow">
              <a:avLst>
                <a:gd name="adj1" fmla="val 50000"/>
                <a:gd name="adj2" fmla="val 35648"/>
              </a:avLst>
            </a:prstGeom>
            <a:gradFill rotWithShape="0">
              <a:gsLst>
                <a:gs pos="0">
                  <a:srgbClr val="B09040"/>
                </a:gs>
                <a:gs pos="50000">
                  <a:srgbClr val="8F7323"/>
                </a:gs>
                <a:gs pos="100000">
                  <a:srgbClr val="B09040"/>
                </a:gs>
              </a:gsLst>
              <a:lin ang="18900000" scaled="1"/>
            </a:gradFill>
            <a:ln w="9525">
              <a:solidFill>
                <a:srgbClr val="7E5502"/>
              </a:solidFill>
              <a:miter lim="800000"/>
              <a:headEnd/>
              <a:tailEnd/>
            </a:ln>
          </p:spPr>
          <p:txBody>
            <a:bodyPr anchor="ctr"/>
            <a:lstStyle/>
            <a:p>
              <a:pPr algn="r" rtl="1"/>
              <a:endParaRPr lang="en-US">
                <a:solidFill>
                  <a:srgbClr val="432D01"/>
                </a:solidFill>
              </a:endParaRPr>
            </a:p>
          </p:txBody>
        </p:sp>
      </p:grpSp>
      <p:sp>
        <p:nvSpPr>
          <p:cNvPr id="27" name="Rectangle 3"/>
          <p:cNvSpPr>
            <a:spLocks noChangeArrowheads="1"/>
          </p:cNvSpPr>
          <p:nvPr/>
        </p:nvSpPr>
        <p:spPr bwMode="auto">
          <a:xfrm>
            <a:off x="506413" y="2954338"/>
            <a:ext cx="4972050" cy="2730500"/>
          </a:xfrm>
          <a:prstGeom prst="rect">
            <a:avLst/>
          </a:prstGeom>
          <a:noFill/>
          <a:ln w="9525" algn="ctr">
            <a:noFill/>
            <a:miter lim="800000"/>
            <a:headEnd/>
            <a:tailEnd/>
          </a:ln>
        </p:spPr>
        <p:txBody>
          <a:bodyPr/>
          <a:lstStyle/>
          <a:p>
            <a:pPr>
              <a:buClr>
                <a:srgbClr val="FF9900"/>
              </a:buClr>
            </a:pPr>
            <a:endParaRPr lang="en-US" sz="3200">
              <a:solidFill>
                <a:schemeClr val="bg2"/>
              </a:solidFill>
              <a:latin typeface="Arial" pitchFamily="34" charset="0"/>
            </a:endParaRPr>
          </a:p>
        </p:txBody>
      </p:sp>
      <p:sp>
        <p:nvSpPr>
          <p:cNvPr id="32" name="Rectangle 3"/>
          <p:cNvSpPr>
            <a:spLocks noChangeArrowheads="1"/>
          </p:cNvSpPr>
          <p:nvPr/>
        </p:nvSpPr>
        <p:spPr bwMode="auto">
          <a:xfrm>
            <a:off x="412750" y="1495425"/>
            <a:ext cx="4972050" cy="1189038"/>
          </a:xfrm>
          <a:prstGeom prst="rect">
            <a:avLst/>
          </a:prstGeom>
          <a:noFill/>
          <a:ln w="9525" algn="ctr">
            <a:noFill/>
            <a:miter lim="800000"/>
            <a:headEnd/>
            <a:tailEnd/>
          </a:ln>
        </p:spPr>
        <p:txBody>
          <a:bodyPr/>
          <a:lstStyle/>
          <a:p>
            <a:pPr>
              <a:buClr>
                <a:srgbClr val="FF9900"/>
              </a:buClr>
            </a:pPr>
            <a:endParaRPr lang="en-US" sz="3200">
              <a:solidFill>
                <a:schemeClr val="bg2"/>
              </a:solidFill>
              <a:latin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nodePh="1">
                                  <p:stCondLst>
                                    <p:cond delay="0"/>
                                  </p:stCondLst>
                                  <p:endCondLst>
                                    <p:cond evt="begin" delay="0">
                                      <p:tn val="5"/>
                                    </p:cond>
                                  </p:endCondLst>
                                  <p:childTnLst>
                                    <p:set>
                                      <p:cBhvr>
                                        <p:cTn id="6" dur="1" fill="hold">
                                          <p:stCondLst>
                                            <p:cond delay="0"/>
                                          </p:stCondLst>
                                        </p:cTn>
                                        <p:tgtEl>
                                          <p:spTgt spid="27"/>
                                        </p:tgtEl>
                                        <p:attrNameLst>
                                          <p:attrName>style.visibility</p:attrName>
                                        </p:attrNameLst>
                                      </p:cBhvr>
                                      <p:to>
                                        <p:strVal val="visible"/>
                                      </p:to>
                                    </p:set>
                                    <p:animEffect transition="in" filter="fade">
                                      <p:cBhvr>
                                        <p:cTn id="7" dur="500"/>
                                        <p:tgtEl>
                                          <p:spTgt spid="27"/>
                                        </p:tgtEl>
                                      </p:cBhvr>
                                    </p:animEffect>
                                  </p:childTnLst>
                                </p:cTn>
                              </p:par>
                            </p:childTnLst>
                          </p:cTn>
                        </p:par>
                        <p:par>
                          <p:cTn id="8" fill="hold">
                            <p:stCondLst>
                              <p:cond delay="500"/>
                            </p:stCondLst>
                            <p:childTnLst>
                              <p:par>
                                <p:cTn id="9" presetID="10" presetClass="entr" presetSubtype="0" fill="hold" grpId="0" nodeType="afterEffect" nodePh="1">
                                  <p:stCondLst>
                                    <p:cond delay="0"/>
                                  </p:stCondLst>
                                  <p:endCondLst>
                                    <p:cond evt="begin" delay="0">
                                      <p:tn val="9"/>
                                    </p:cond>
                                  </p:endCondLst>
                                  <p:childTnLst>
                                    <p:set>
                                      <p:cBhvr>
                                        <p:cTn id="10" dur="1" fill="hold">
                                          <p:stCondLst>
                                            <p:cond delay="0"/>
                                          </p:stCondLst>
                                        </p:cTn>
                                        <p:tgtEl>
                                          <p:spTgt spid="32"/>
                                        </p:tgtEl>
                                        <p:attrNameLst>
                                          <p:attrName>style.visibility</p:attrName>
                                        </p:attrNameLst>
                                      </p:cBhvr>
                                      <p:to>
                                        <p:strVal val="visible"/>
                                      </p:to>
                                    </p:set>
                                    <p:animEffect transition="in" filter="fade">
                                      <p:cBhvr>
                                        <p:cTn id="11"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32"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Slide Number Placeholder 5"/>
          <p:cNvSpPr>
            <a:spLocks noGrp="1"/>
          </p:cNvSpPr>
          <p:nvPr>
            <p:ph type="sldNum" sz="quarter" idx="12"/>
          </p:nvPr>
        </p:nvSpPr>
        <p:spPr/>
        <p:txBody>
          <a:bodyPr/>
          <a:lstStyle/>
          <a:p>
            <a:fld id="{0E590E36-E628-4D42-AEDB-A80B9916DA0B}" type="slidenum">
              <a:rPr lang="en-US"/>
              <a:pPr/>
              <a:t>40</a:t>
            </a:fld>
            <a:endParaRPr lang="en-US"/>
          </a:p>
        </p:txBody>
      </p:sp>
      <p:sp>
        <p:nvSpPr>
          <p:cNvPr id="93186" name="Rectangle 2"/>
          <p:cNvSpPr>
            <a:spLocks noGrp="1" noChangeArrowheads="1"/>
          </p:cNvSpPr>
          <p:nvPr>
            <p:ph type="title"/>
          </p:nvPr>
        </p:nvSpPr>
        <p:spPr/>
        <p:txBody>
          <a:bodyPr/>
          <a:lstStyle/>
          <a:p>
            <a:r>
              <a:rPr lang="ar-EG">
                <a:solidFill>
                  <a:srgbClr val="432D01"/>
                </a:solidFill>
              </a:rPr>
              <a:t>“التائه”</a:t>
            </a:r>
            <a:endParaRPr lang="en-US">
              <a:solidFill>
                <a:srgbClr val="432D01"/>
              </a:solidFill>
            </a:endParaRPr>
          </a:p>
        </p:txBody>
      </p:sp>
      <p:sp>
        <p:nvSpPr>
          <p:cNvPr id="93193" name="Rectangle 3"/>
          <p:cNvSpPr>
            <a:spLocks noChangeArrowheads="1"/>
          </p:cNvSpPr>
          <p:nvPr/>
        </p:nvSpPr>
        <p:spPr bwMode="auto">
          <a:xfrm>
            <a:off x="6096000" y="1981200"/>
            <a:ext cx="2547938" cy="3810000"/>
          </a:xfrm>
          <a:prstGeom prst="rect">
            <a:avLst/>
          </a:prstGeom>
          <a:noFill/>
          <a:ln w="9525">
            <a:noFill/>
            <a:miter lim="800000"/>
            <a:headEnd/>
            <a:tailEnd/>
          </a:ln>
        </p:spPr>
        <p:txBody>
          <a:bodyPr/>
          <a:lstStyle/>
          <a:p>
            <a:pPr marL="342900" indent="-342900" algn="r" rtl="1">
              <a:spcAft>
                <a:spcPct val="20000"/>
              </a:spcAft>
            </a:pPr>
            <a:r>
              <a:rPr lang="ar-EG" sz="1700" b="1" u="sng">
                <a:solidFill>
                  <a:srgbClr val="704B02"/>
                </a:solidFill>
                <a:latin typeface="Tahoma" pitchFamily="34" charset="0"/>
              </a:rPr>
              <a:t>صفاته</a:t>
            </a:r>
            <a:endParaRPr lang="en-US" sz="1700" b="1" u="sng">
              <a:solidFill>
                <a:srgbClr val="704B02"/>
              </a:solidFill>
              <a:latin typeface="Tahoma" pitchFamily="34" charset="0"/>
            </a:endParaRPr>
          </a:p>
          <a:p>
            <a:pPr marL="342900" indent="-342900" algn="r" rtl="1">
              <a:spcAft>
                <a:spcPct val="20000"/>
              </a:spcAft>
              <a:buFontTx/>
              <a:buBlip>
                <a:blip r:embed="rId3"/>
              </a:buBlip>
            </a:pPr>
            <a:r>
              <a:rPr lang="ar-EG" sz="1800" b="1">
                <a:solidFill>
                  <a:srgbClr val="432D01"/>
                </a:solidFill>
                <a:latin typeface="Tahoma" pitchFamily="34" charset="0"/>
              </a:rPr>
              <a:t>لا يعرف أبدا بالضبط ما الذي يريده</a:t>
            </a:r>
          </a:p>
          <a:p>
            <a:pPr marL="342900" indent="-342900" algn="r" rtl="1">
              <a:spcAft>
                <a:spcPct val="20000"/>
              </a:spcAft>
              <a:buFontTx/>
              <a:buBlip>
                <a:blip r:embed="rId3"/>
              </a:buBlip>
            </a:pPr>
            <a:r>
              <a:rPr lang="ar-EG" sz="1800" b="1">
                <a:solidFill>
                  <a:srgbClr val="432D01"/>
                </a:solidFill>
                <a:latin typeface="Tahoma" pitchFamily="34" charset="0"/>
              </a:rPr>
              <a:t>دائما ما يطلب شيئا واحدا لكنه لا يكون راضيا إذا قمت بما طلبه بالضبط</a:t>
            </a:r>
            <a:endParaRPr lang="en-US" sz="1800" b="1">
              <a:solidFill>
                <a:srgbClr val="432D01"/>
              </a:solidFill>
              <a:latin typeface="Tahoma" pitchFamily="34" charset="0"/>
            </a:endParaRPr>
          </a:p>
          <a:p>
            <a:pPr marL="342900" indent="-342900" algn="r" rtl="1">
              <a:spcAft>
                <a:spcPct val="20000"/>
              </a:spcAft>
              <a:buFontTx/>
              <a:buBlip>
                <a:blip r:embed="rId3"/>
              </a:buBlip>
            </a:pPr>
            <a:endParaRPr lang="en-US" sz="1800" b="1">
              <a:solidFill>
                <a:srgbClr val="704B02"/>
              </a:solidFill>
              <a:latin typeface="Tahoma" pitchFamily="34" charset="0"/>
            </a:endParaRPr>
          </a:p>
          <a:p>
            <a:pPr marL="342900" indent="-342900" algn="r" rtl="1">
              <a:spcAft>
                <a:spcPct val="20000"/>
              </a:spcAft>
            </a:pPr>
            <a:r>
              <a:rPr lang="ar-EG" sz="1700" b="1" u="sng">
                <a:solidFill>
                  <a:srgbClr val="704B02"/>
                </a:solidFill>
                <a:latin typeface="Tahoma" pitchFamily="34" charset="0"/>
              </a:rPr>
              <a:t>الصورة الذهنية</a:t>
            </a:r>
            <a:endParaRPr lang="en-US" sz="1700" b="1">
              <a:solidFill>
                <a:srgbClr val="704B02"/>
              </a:solidFill>
              <a:latin typeface="Tahoma" pitchFamily="34" charset="0"/>
            </a:endParaRPr>
          </a:p>
          <a:p>
            <a:pPr marL="342900" indent="-342900" algn="r" rtl="1">
              <a:spcAft>
                <a:spcPct val="20000"/>
              </a:spcAft>
              <a:buFontTx/>
              <a:buBlip>
                <a:blip r:embed="rId3"/>
              </a:buBlip>
            </a:pPr>
            <a:r>
              <a:rPr lang="ar-EG" sz="1800" b="1">
                <a:solidFill>
                  <a:srgbClr val="432D01"/>
                </a:solidFill>
                <a:latin typeface="Tahoma" pitchFamily="34" charset="0"/>
              </a:rPr>
              <a:t>ليس مؤهلا فنيا حقيقة ً لكي يشغل الوظيفة التي يشغلها، لكنه شغلها بطريقة ما وبسببه يعاني الآخرون</a:t>
            </a:r>
            <a:endParaRPr lang="en-US" sz="1800" b="1">
              <a:solidFill>
                <a:srgbClr val="432D01"/>
              </a:solidFill>
              <a:latin typeface="Tahoma" pitchFamily="34" charset="0"/>
            </a:endParaRPr>
          </a:p>
        </p:txBody>
      </p:sp>
      <p:pic>
        <p:nvPicPr>
          <p:cNvPr id="93194" name="Picture 4" descr="MPj04141010000[1]"/>
          <p:cNvPicPr>
            <a:picLocks noChangeAspect="1" noChangeArrowheads="1"/>
          </p:cNvPicPr>
          <p:nvPr/>
        </p:nvPicPr>
        <p:blipFill>
          <a:blip r:embed="rId4"/>
          <a:srcRect/>
          <a:stretch>
            <a:fillRect/>
          </a:stretch>
        </p:blipFill>
        <p:spPr bwMode="auto">
          <a:xfrm>
            <a:off x="815975" y="1981200"/>
            <a:ext cx="1774825" cy="2667000"/>
          </a:xfrm>
          <a:prstGeom prst="rect">
            <a:avLst/>
          </a:prstGeom>
          <a:noFill/>
          <a:ln w="9525">
            <a:noFill/>
            <a:miter lim="800000"/>
            <a:headEnd/>
            <a:tailEnd/>
          </a:ln>
        </p:spPr>
      </p:pic>
      <p:pic>
        <p:nvPicPr>
          <p:cNvPr id="93195" name="Picture 5" descr="MPj04304870000[1]"/>
          <p:cNvPicPr>
            <a:picLocks noChangeAspect="1" noChangeArrowheads="1"/>
          </p:cNvPicPr>
          <p:nvPr/>
        </p:nvPicPr>
        <p:blipFill>
          <a:blip r:embed="rId5"/>
          <a:srcRect/>
          <a:stretch>
            <a:fillRect/>
          </a:stretch>
        </p:blipFill>
        <p:spPr bwMode="auto">
          <a:xfrm>
            <a:off x="3733800" y="4114800"/>
            <a:ext cx="2209800" cy="2209800"/>
          </a:xfrm>
          <a:prstGeom prst="rect">
            <a:avLst/>
          </a:prstGeom>
          <a:noFill/>
          <a:ln w="9525">
            <a:noFill/>
            <a:miter lim="800000"/>
            <a:headEnd/>
            <a:tailEnd/>
          </a:ln>
        </p:spPr>
      </p:pic>
      <p:sp>
        <p:nvSpPr>
          <p:cNvPr id="93196" name="Rectangle 6"/>
          <p:cNvSpPr>
            <a:spLocks noChangeArrowheads="1"/>
          </p:cNvSpPr>
          <p:nvPr/>
        </p:nvSpPr>
        <p:spPr bwMode="auto">
          <a:xfrm>
            <a:off x="2667000" y="2009775"/>
            <a:ext cx="1295400" cy="1311275"/>
          </a:xfrm>
          <a:prstGeom prst="rect">
            <a:avLst/>
          </a:prstGeom>
          <a:noFill/>
          <a:ln w="9525">
            <a:noFill/>
            <a:miter lim="800000"/>
            <a:headEnd/>
            <a:tailEnd/>
          </a:ln>
        </p:spPr>
        <p:txBody>
          <a:bodyPr>
            <a:spAutoFit/>
          </a:bodyPr>
          <a:lstStyle/>
          <a:p>
            <a:pPr algn="r" rtl="1" eaLnBrk="0" hangingPunct="0">
              <a:spcBef>
                <a:spcPct val="0"/>
              </a:spcBef>
            </a:pPr>
            <a:r>
              <a:rPr lang="en-US" sz="2000" b="1">
                <a:solidFill>
                  <a:srgbClr val="704B02"/>
                </a:solidFill>
                <a:latin typeface="Verdana" pitchFamily="34" charset="0"/>
              </a:rPr>
              <a:t>“</a:t>
            </a:r>
            <a:r>
              <a:rPr lang="ar-EG" sz="2000" b="1">
                <a:solidFill>
                  <a:srgbClr val="704B02"/>
                </a:solidFill>
                <a:latin typeface="Verdana" pitchFamily="34" charset="0"/>
              </a:rPr>
              <a:t>هلا أحضرت لي قلم رصاص من فضلك؟</a:t>
            </a:r>
            <a:r>
              <a:rPr lang="en-US" sz="2000" b="1">
                <a:solidFill>
                  <a:srgbClr val="704B02"/>
                </a:solidFill>
                <a:latin typeface="Verdana" pitchFamily="34" charset="0"/>
              </a:rPr>
              <a:t>”</a:t>
            </a:r>
          </a:p>
        </p:txBody>
      </p:sp>
      <p:pic>
        <p:nvPicPr>
          <p:cNvPr id="93197" name="Picture 7" descr="MCj03839620000[1]"/>
          <p:cNvPicPr>
            <a:picLocks noChangeAspect="1" noChangeArrowheads="1"/>
          </p:cNvPicPr>
          <p:nvPr/>
        </p:nvPicPr>
        <p:blipFill>
          <a:blip r:embed="rId6"/>
          <a:srcRect/>
          <a:stretch>
            <a:fillRect/>
          </a:stretch>
        </p:blipFill>
        <p:spPr bwMode="auto">
          <a:xfrm>
            <a:off x="4125913" y="1920875"/>
            <a:ext cx="1817687" cy="1812925"/>
          </a:xfrm>
          <a:prstGeom prst="rect">
            <a:avLst/>
          </a:prstGeom>
          <a:noFill/>
          <a:ln w="9525">
            <a:noFill/>
            <a:miter lim="800000"/>
            <a:headEnd/>
            <a:tailEnd/>
          </a:ln>
        </p:spPr>
      </p:pic>
      <p:sp>
        <p:nvSpPr>
          <p:cNvPr id="93198" name="Rectangle 8"/>
          <p:cNvSpPr>
            <a:spLocks noChangeArrowheads="1"/>
          </p:cNvSpPr>
          <p:nvPr/>
        </p:nvSpPr>
        <p:spPr bwMode="auto">
          <a:xfrm>
            <a:off x="1524000" y="5238750"/>
            <a:ext cx="2057400" cy="396875"/>
          </a:xfrm>
          <a:prstGeom prst="rect">
            <a:avLst/>
          </a:prstGeom>
          <a:noFill/>
          <a:ln w="9525">
            <a:noFill/>
            <a:miter lim="800000"/>
            <a:headEnd/>
            <a:tailEnd/>
          </a:ln>
        </p:spPr>
        <p:txBody>
          <a:bodyPr>
            <a:spAutoFit/>
          </a:bodyPr>
          <a:lstStyle/>
          <a:p>
            <a:pPr algn="r" rtl="1" eaLnBrk="0" hangingPunct="0">
              <a:spcBef>
                <a:spcPct val="0"/>
              </a:spcBef>
            </a:pPr>
            <a:r>
              <a:rPr lang="en-US" sz="2000" b="1">
                <a:solidFill>
                  <a:srgbClr val="704B02"/>
                </a:solidFill>
                <a:latin typeface="Verdana" pitchFamily="34" charset="0"/>
              </a:rPr>
              <a:t>“</a:t>
            </a:r>
            <a:r>
              <a:rPr lang="ar-EG" sz="2000" b="1">
                <a:solidFill>
                  <a:srgbClr val="704B02"/>
                </a:solidFill>
                <a:latin typeface="Verdana" pitchFamily="34" charset="0"/>
              </a:rPr>
              <a:t>ما هذا الذي يحدث؟</a:t>
            </a:r>
            <a:r>
              <a:rPr lang="en-US" sz="2000" b="1">
                <a:solidFill>
                  <a:srgbClr val="704B02"/>
                </a:solidFill>
                <a:latin typeface="Verdana" pitchFamily="34" charset="0"/>
              </a:rPr>
              <a:t>”</a:t>
            </a:r>
          </a:p>
        </p:txBody>
      </p:sp>
      <p:sp>
        <p:nvSpPr>
          <p:cNvPr id="10" name="Rectangle 3"/>
          <p:cNvSpPr>
            <a:spLocks noChangeArrowheads="1"/>
          </p:cNvSpPr>
          <p:nvPr/>
        </p:nvSpPr>
        <p:spPr bwMode="auto">
          <a:xfrm>
            <a:off x="506413" y="3106738"/>
            <a:ext cx="4972050" cy="2730500"/>
          </a:xfrm>
          <a:prstGeom prst="rect">
            <a:avLst/>
          </a:prstGeom>
          <a:noFill/>
          <a:ln w="9525" algn="ctr">
            <a:noFill/>
            <a:miter lim="800000"/>
            <a:headEnd/>
            <a:tailEnd/>
          </a:ln>
        </p:spPr>
        <p:txBody>
          <a:bodyPr/>
          <a:lstStyle/>
          <a:p>
            <a:pPr>
              <a:buClr>
                <a:srgbClr val="FF9900"/>
              </a:buClr>
            </a:pPr>
            <a:endParaRPr lang="en-US" sz="3200">
              <a:solidFill>
                <a:schemeClr val="bg2"/>
              </a:solidFill>
              <a:latin typeface="Arial" pitchFamily="34" charset="0"/>
            </a:endParaRPr>
          </a:p>
        </p:txBody>
      </p:sp>
      <p:sp>
        <p:nvSpPr>
          <p:cNvPr id="15" name="Rectangle 3"/>
          <p:cNvSpPr>
            <a:spLocks noChangeArrowheads="1"/>
          </p:cNvSpPr>
          <p:nvPr/>
        </p:nvSpPr>
        <p:spPr bwMode="auto">
          <a:xfrm>
            <a:off x="412750" y="1647825"/>
            <a:ext cx="4972050" cy="1189038"/>
          </a:xfrm>
          <a:prstGeom prst="rect">
            <a:avLst/>
          </a:prstGeom>
          <a:noFill/>
          <a:ln w="9525" algn="ctr">
            <a:noFill/>
            <a:miter lim="800000"/>
            <a:headEnd/>
            <a:tailEnd/>
          </a:ln>
        </p:spPr>
        <p:txBody>
          <a:bodyPr/>
          <a:lstStyle/>
          <a:p>
            <a:pPr>
              <a:buClr>
                <a:srgbClr val="FF9900"/>
              </a:buClr>
            </a:pPr>
            <a:endParaRPr lang="en-US" sz="3200">
              <a:solidFill>
                <a:schemeClr val="bg2"/>
              </a:solidFill>
              <a:latin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nodePh="1">
                                  <p:stCondLst>
                                    <p:cond delay="0"/>
                                  </p:stCondLst>
                                  <p:endCondLst>
                                    <p:cond evt="begin" delay="0">
                                      <p:tn val="5"/>
                                    </p:cond>
                                  </p:end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par>
                          <p:cTn id="8" fill="hold">
                            <p:stCondLst>
                              <p:cond delay="500"/>
                            </p:stCondLst>
                            <p:childTnLst>
                              <p:par>
                                <p:cTn id="9" presetID="10" presetClass="entr" presetSubtype="0" fill="hold" grpId="0" nodeType="afterEffect" nodePh="1">
                                  <p:stCondLst>
                                    <p:cond delay="0"/>
                                  </p:stCondLst>
                                  <p:endCondLst>
                                    <p:cond evt="begin" delay="0">
                                      <p:tn val="9"/>
                                    </p:cond>
                                  </p:endCondLst>
                                  <p:childTnLst>
                                    <p:set>
                                      <p:cBhvr>
                                        <p:cTn id="10" dur="1" fill="hold">
                                          <p:stCondLst>
                                            <p:cond delay="0"/>
                                          </p:stCondLst>
                                        </p:cTn>
                                        <p:tgtEl>
                                          <p:spTgt spid="15"/>
                                        </p:tgtEl>
                                        <p:attrNameLst>
                                          <p:attrName>style.visibility</p:attrName>
                                        </p:attrNameLst>
                                      </p:cBhvr>
                                      <p:to>
                                        <p:strVal val="visible"/>
                                      </p:to>
                                    </p:set>
                                    <p:animEffect transition="in" filter="fade">
                                      <p:cBhvr>
                                        <p:cTn id="11"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5"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lide Number Placeholder 5"/>
          <p:cNvSpPr>
            <a:spLocks noGrp="1"/>
          </p:cNvSpPr>
          <p:nvPr>
            <p:ph type="sldNum" sz="quarter" idx="12"/>
          </p:nvPr>
        </p:nvSpPr>
        <p:spPr/>
        <p:txBody>
          <a:bodyPr/>
          <a:lstStyle/>
          <a:p>
            <a:fld id="{465D341D-DB3B-495D-A251-BF4370BC4428}" type="slidenum">
              <a:rPr lang="en-US"/>
              <a:pPr/>
              <a:t>41</a:t>
            </a:fld>
            <a:endParaRPr lang="en-US"/>
          </a:p>
        </p:txBody>
      </p:sp>
      <p:sp>
        <p:nvSpPr>
          <p:cNvPr id="119810" name="Rectangle 2"/>
          <p:cNvSpPr>
            <a:spLocks noGrp="1" noChangeArrowheads="1"/>
          </p:cNvSpPr>
          <p:nvPr>
            <p:ph type="title"/>
          </p:nvPr>
        </p:nvSpPr>
        <p:spPr/>
        <p:txBody>
          <a:bodyPr/>
          <a:lstStyle/>
          <a:p>
            <a:r>
              <a:rPr lang="ar-EG">
                <a:solidFill>
                  <a:srgbClr val="432D01"/>
                </a:solidFill>
              </a:rPr>
              <a:t>السيد ناقد</a:t>
            </a:r>
            <a:endParaRPr lang="en-US">
              <a:solidFill>
                <a:srgbClr val="432D01"/>
              </a:solidFill>
            </a:endParaRPr>
          </a:p>
        </p:txBody>
      </p:sp>
      <p:sp>
        <p:nvSpPr>
          <p:cNvPr id="119823" name="Rectangle 3"/>
          <p:cNvSpPr>
            <a:spLocks noChangeArrowheads="1"/>
          </p:cNvSpPr>
          <p:nvPr/>
        </p:nvSpPr>
        <p:spPr bwMode="auto">
          <a:xfrm>
            <a:off x="6062663" y="2209800"/>
            <a:ext cx="2547937" cy="3810000"/>
          </a:xfrm>
          <a:prstGeom prst="rect">
            <a:avLst/>
          </a:prstGeom>
          <a:noFill/>
          <a:ln w="9525">
            <a:noFill/>
            <a:miter lim="800000"/>
            <a:headEnd/>
            <a:tailEnd/>
          </a:ln>
        </p:spPr>
        <p:txBody>
          <a:bodyPr/>
          <a:lstStyle/>
          <a:p>
            <a:pPr marL="342900" indent="-342900" algn="r" rtl="1">
              <a:spcAft>
                <a:spcPct val="20000"/>
              </a:spcAft>
            </a:pPr>
            <a:r>
              <a:rPr lang="ar-EG" sz="1700" b="1" u="sng">
                <a:solidFill>
                  <a:srgbClr val="704B02"/>
                </a:solidFill>
                <a:latin typeface="Tahoma" pitchFamily="34" charset="0"/>
              </a:rPr>
              <a:t>صفاته</a:t>
            </a:r>
            <a:endParaRPr lang="en-US" sz="1700" b="1" u="sng">
              <a:solidFill>
                <a:srgbClr val="704B02"/>
              </a:solidFill>
              <a:latin typeface="Tahoma" pitchFamily="34" charset="0"/>
            </a:endParaRPr>
          </a:p>
          <a:p>
            <a:pPr marL="342900" indent="-342900" algn="r" rtl="1">
              <a:spcAft>
                <a:spcPct val="20000"/>
              </a:spcAft>
              <a:buFontTx/>
              <a:buBlip>
                <a:blip r:embed="rId3"/>
              </a:buBlip>
            </a:pPr>
            <a:r>
              <a:rPr lang="ar-EG" sz="1800" b="1">
                <a:solidFill>
                  <a:srgbClr val="432D01"/>
                </a:solidFill>
                <a:latin typeface="Tahoma" pitchFamily="34" charset="0"/>
              </a:rPr>
              <a:t>دائما ما يبحث عن ويوحي بوجود عيب ما في مقترحات وأفكار الآخرين</a:t>
            </a:r>
            <a:endParaRPr lang="en-US" sz="1800" b="1">
              <a:solidFill>
                <a:srgbClr val="432D01"/>
              </a:solidFill>
              <a:latin typeface="Tahoma" pitchFamily="34" charset="0"/>
            </a:endParaRPr>
          </a:p>
          <a:p>
            <a:pPr marL="342900" indent="-342900" algn="r" rtl="1">
              <a:spcAft>
                <a:spcPct val="20000"/>
              </a:spcAft>
              <a:buFontTx/>
              <a:buBlip>
                <a:blip r:embed="rId3"/>
              </a:buBlip>
            </a:pPr>
            <a:r>
              <a:rPr lang="ar-EG" sz="1800" b="1">
                <a:solidFill>
                  <a:srgbClr val="432D01"/>
                </a:solidFill>
                <a:latin typeface="Tahoma" pitchFamily="34" charset="0"/>
              </a:rPr>
              <a:t>لا يطرح بالضرورة أفكارا أفضل، وإنما يشكو باستمرار من أن الأفكار المطروحة لن تنجح</a:t>
            </a:r>
            <a:endParaRPr lang="en-US" sz="1800" b="1">
              <a:solidFill>
                <a:srgbClr val="432D01"/>
              </a:solidFill>
              <a:latin typeface="Tahoma" pitchFamily="34" charset="0"/>
            </a:endParaRPr>
          </a:p>
        </p:txBody>
      </p:sp>
      <p:pic>
        <p:nvPicPr>
          <p:cNvPr id="119824" name="Picture 9"/>
          <p:cNvPicPr>
            <a:picLocks noChangeAspect="1" noChangeArrowheads="1"/>
          </p:cNvPicPr>
          <p:nvPr/>
        </p:nvPicPr>
        <p:blipFill>
          <a:blip r:embed="rId4"/>
          <a:srcRect/>
          <a:stretch>
            <a:fillRect/>
          </a:stretch>
        </p:blipFill>
        <p:spPr bwMode="auto">
          <a:xfrm>
            <a:off x="914400" y="2286000"/>
            <a:ext cx="4800600" cy="3600450"/>
          </a:xfrm>
          <a:prstGeom prst="rect">
            <a:avLst/>
          </a:prstGeom>
          <a:noFill/>
          <a:ln w="9525">
            <a:noFill/>
            <a:miter lim="800000"/>
            <a:headEnd/>
            <a:tailEnd/>
          </a:ln>
        </p:spPr>
      </p:pic>
      <p:sp>
        <p:nvSpPr>
          <p:cNvPr id="119825" name="AutoShape 10"/>
          <p:cNvSpPr>
            <a:spLocks noChangeArrowheads="1"/>
          </p:cNvSpPr>
          <p:nvPr/>
        </p:nvSpPr>
        <p:spPr bwMode="auto">
          <a:xfrm>
            <a:off x="4495800" y="2590800"/>
            <a:ext cx="1524000" cy="1371600"/>
          </a:xfrm>
          <a:prstGeom prst="wedgeRoundRectCallout">
            <a:avLst>
              <a:gd name="adj1" fmla="val -37185"/>
              <a:gd name="adj2" fmla="val 66898"/>
              <a:gd name="adj3" fmla="val 16667"/>
            </a:avLst>
          </a:prstGeom>
          <a:gradFill rotWithShape="1">
            <a:gsLst>
              <a:gs pos="0">
                <a:srgbClr val="698ED9"/>
              </a:gs>
              <a:gs pos="50000">
                <a:srgbClr val="3366CC"/>
              </a:gs>
              <a:gs pos="100000">
                <a:srgbClr val="698ED9"/>
              </a:gs>
            </a:gsLst>
            <a:lin ang="5400000" scaled="1"/>
          </a:gradFill>
          <a:ln w="9525">
            <a:solidFill>
              <a:schemeClr val="bg1"/>
            </a:solidFill>
            <a:miter lim="800000"/>
            <a:headEnd/>
            <a:tailEnd/>
          </a:ln>
        </p:spPr>
        <p:txBody>
          <a:bodyPr/>
          <a:lstStyle/>
          <a:p>
            <a:pPr algn="ctr"/>
            <a:endParaRPr lang="en-US"/>
          </a:p>
        </p:txBody>
      </p:sp>
      <p:sp>
        <p:nvSpPr>
          <p:cNvPr id="119826" name="Text Box 12"/>
          <p:cNvSpPr txBox="1">
            <a:spLocks noChangeArrowheads="1"/>
          </p:cNvSpPr>
          <p:nvPr/>
        </p:nvSpPr>
        <p:spPr bwMode="auto">
          <a:xfrm>
            <a:off x="4572000" y="2733675"/>
            <a:ext cx="1295400" cy="1076325"/>
          </a:xfrm>
          <a:prstGeom prst="rect">
            <a:avLst/>
          </a:prstGeom>
          <a:noFill/>
          <a:ln w="9525">
            <a:noFill/>
            <a:miter lim="800000"/>
            <a:headEnd/>
            <a:tailEnd/>
          </a:ln>
        </p:spPr>
        <p:txBody>
          <a:bodyPr/>
          <a:lstStyle/>
          <a:p>
            <a:pPr algn="r" rtl="1"/>
            <a:r>
              <a:rPr lang="ar-EG" sz="2000" b="1">
                <a:solidFill>
                  <a:schemeClr val="bg1"/>
                </a:solidFill>
                <a:latin typeface="Tahoma" pitchFamily="34" charset="0"/>
              </a:rPr>
              <a:t>وهذا هو كل ما لدينا اليوم</a:t>
            </a:r>
            <a:endParaRPr lang="en-US" sz="2000" b="1">
              <a:solidFill>
                <a:schemeClr val="bg1"/>
              </a:solidFill>
              <a:latin typeface="Tahoma" pitchFamily="34" charset="0"/>
            </a:endParaRPr>
          </a:p>
        </p:txBody>
      </p:sp>
      <p:grpSp>
        <p:nvGrpSpPr>
          <p:cNvPr id="2" name="Group 14"/>
          <p:cNvGrpSpPr>
            <a:grpSpLocks/>
          </p:cNvGrpSpPr>
          <p:nvPr/>
        </p:nvGrpSpPr>
        <p:grpSpPr bwMode="auto">
          <a:xfrm>
            <a:off x="1600200" y="1981200"/>
            <a:ext cx="2438400" cy="1371600"/>
            <a:chOff x="1008" y="1248"/>
            <a:chExt cx="1536" cy="864"/>
          </a:xfrm>
        </p:grpSpPr>
        <p:sp>
          <p:nvSpPr>
            <p:cNvPr id="119828" name="AutoShape 11"/>
            <p:cNvSpPr>
              <a:spLocks noChangeArrowheads="1"/>
            </p:cNvSpPr>
            <p:nvPr/>
          </p:nvSpPr>
          <p:spPr bwMode="auto">
            <a:xfrm>
              <a:off x="1008" y="1248"/>
              <a:ext cx="1536" cy="864"/>
            </a:xfrm>
            <a:prstGeom prst="wedgeRoundRectCallout">
              <a:avLst>
                <a:gd name="adj1" fmla="val -41991"/>
                <a:gd name="adj2" fmla="val 66898"/>
                <a:gd name="adj3" fmla="val 16667"/>
              </a:avLst>
            </a:prstGeom>
            <a:gradFill rotWithShape="1">
              <a:gsLst>
                <a:gs pos="0">
                  <a:srgbClr val="698ED9"/>
                </a:gs>
                <a:gs pos="50000">
                  <a:srgbClr val="3366CC"/>
                </a:gs>
                <a:gs pos="100000">
                  <a:srgbClr val="698ED9"/>
                </a:gs>
              </a:gsLst>
              <a:lin ang="5400000" scaled="1"/>
            </a:gradFill>
            <a:ln w="9525" algn="ctr">
              <a:solidFill>
                <a:schemeClr val="bg1"/>
              </a:solidFill>
              <a:miter lim="800000"/>
              <a:headEnd/>
              <a:tailEnd/>
            </a:ln>
          </p:spPr>
          <p:txBody>
            <a:bodyPr/>
            <a:lstStyle/>
            <a:p>
              <a:pPr algn="ctr"/>
              <a:endParaRPr lang="en-US"/>
            </a:p>
          </p:txBody>
        </p:sp>
        <p:sp>
          <p:nvSpPr>
            <p:cNvPr id="119829" name="Text Box 13"/>
            <p:cNvSpPr txBox="1">
              <a:spLocks noChangeArrowheads="1"/>
            </p:cNvSpPr>
            <p:nvPr/>
          </p:nvSpPr>
          <p:spPr bwMode="auto">
            <a:xfrm>
              <a:off x="1008" y="1344"/>
              <a:ext cx="1440" cy="750"/>
            </a:xfrm>
            <a:prstGeom prst="rect">
              <a:avLst/>
            </a:prstGeom>
            <a:noFill/>
            <a:ln w="9525">
              <a:noFill/>
              <a:miter lim="800000"/>
              <a:headEnd/>
              <a:tailEnd/>
            </a:ln>
          </p:spPr>
          <p:txBody>
            <a:bodyPr/>
            <a:lstStyle/>
            <a:p>
              <a:pPr algn="ctr" rtl="1"/>
              <a:r>
                <a:rPr lang="ar-EG" sz="2000" b="1">
                  <a:solidFill>
                    <a:schemeClr val="bg1"/>
                  </a:solidFill>
                  <a:latin typeface="Tahoma" pitchFamily="34" charset="0"/>
                </a:rPr>
                <a:t>لا تهتم له.</a:t>
              </a:r>
            </a:p>
            <a:p>
              <a:pPr algn="ctr" rtl="1"/>
              <a:r>
                <a:rPr lang="ar-EG" sz="2000" b="1">
                  <a:solidFill>
                    <a:schemeClr val="bg1"/>
                  </a:solidFill>
                  <a:latin typeface="Tahoma" pitchFamily="34" charset="0"/>
                </a:rPr>
                <a:t>هو لا يرى أبدا شيئا إيجابيا في أي أمر</a:t>
              </a:r>
              <a:endParaRPr lang="en-US" sz="2000" b="1">
                <a:solidFill>
                  <a:schemeClr val="bg1"/>
                </a:solidFill>
                <a:latin typeface="Tahoma" pitchFamily="34" charset="0"/>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700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Slide Number Placeholder 5"/>
          <p:cNvSpPr>
            <a:spLocks noGrp="1"/>
          </p:cNvSpPr>
          <p:nvPr>
            <p:ph type="sldNum" sz="quarter" idx="12"/>
          </p:nvPr>
        </p:nvSpPr>
        <p:spPr/>
        <p:txBody>
          <a:bodyPr/>
          <a:lstStyle/>
          <a:p>
            <a:fld id="{BE4B0FC9-0540-4CC6-A731-7CFD7A951A01}" type="slidenum">
              <a:rPr lang="en-US"/>
              <a:pPr/>
              <a:t>42</a:t>
            </a:fld>
            <a:endParaRPr lang="en-US"/>
          </a:p>
        </p:txBody>
      </p:sp>
      <p:sp>
        <p:nvSpPr>
          <p:cNvPr id="121858" name="Rectangle 2"/>
          <p:cNvSpPr>
            <a:spLocks noGrp="1" noChangeArrowheads="1"/>
          </p:cNvSpPr>
          <p:nvPr>
            <p:ph type="title"/>
          </p:nvPr>
        </p:nvSpPr>
        <p:spPr/>
        <p:txBody>
          <a:bodyPr/>
          <a:lstStyle/>
          <a:p>
            <a:r>
              <a:rPr lang="ar-EG">
                <a:solidFill>
                  <a:srgbClr val="432D01"/>
                </a:solidFill>
              </a:rPr>
              <a:t>السيد محيط بكل شيء (أبو العُريف)</a:t>
            </a:r>
            <a:endParaRPr lang="en-US">
              <a:solidFill>
                <a:srgbClr val="432D01"/>
              </a:solidFill>
            </a:endParaRPr>
          </a:p>
        </p:txBody>
      </p:sp>
      <p:pic>
        <p:nvPicPr>
          <p:cNvPr id="121866" name="Picture 4"/>
          <p:cNvPicPr>
            <a:picLocks noChangeAspect="1" noChangeArrowheads="1"/>
          </p:cNvPicPr>
          <p:nvPr/>
        </p:nvPicPr>
        <p:blipFill>
          <a:blip r:embed="rId3"/>
          <a:srcRect/>
          <a:stretch>
            <a:fillRect/>
          </a:stretch>
        </p:blipFill>
        <p:spPr bwMode="auto">
          <a:xfrm>
            <a:off x="914400" y="2286000"/>
            <a:ext cx="4800600" cy="3600450"/>
          </a:xfrm>
          <a:prstGeom prst="rect">
            <a:avLst/>
          </a:prstGeom>
          <a:noFill/>
          <a:ln w="9525">
            <a:noFill/>
            <a:miter lim="800000"/>
            <a:headEnd/>
            <a:tailEnd/>
          </a:ln>
        </p:spPr>
      </p:pic>
      <p:sp>
        <p:nvSpPr>
          <p:cNvPr id="121867" name="AutoShape 5"/>
          <p:cNvSpPr>
            <a:spLocks noChangeArrowheads="1"/>
          </p:cNvSpPr>
          <p:nvPr/>
        </p:nvSpPr>
        <p:spPr bwMode="auto">
          <a:xfrm>
            <a:off x="4495800" y="2590800"/>
            <a:ext cx="1524000" cy="1371600"/>
          </a:xfrm>
          <a:prstGeom prst="wedgeRoundRectCallout">
            <a:avLst>
              <a:gd name="adj1" fmla="val -37185"/>
              <a:gd name="adj2" fmla="val 66898"/>
              <a:gd name="adj3" fmla="val 16667"/>
            </a:avLst>
          </a:prstGeom>
          <a:gradFill rotWithShape="1">
            <a:gsLst>
              <a:gs pos="0">
                <a:srgbClr val="698ED9"/>
              </a:gs>
              <a:gs pos="50000">
                <a:srgbClr val="3366CC"/>
              </a:gs>
              <a:gs pos="100000">
                <a:srgbClr val="698ED9"/>
              </a:gs>
            </a:gsLst>
            <a:lin ang="5400000" scaled="1"/>
          </a:gradFill>
          <a:ln w="9525">
            <a:solidFill>
              <a:schemeClr val="bg1"/>
            </a:solidFill>
            <a:miter lim="800000"/>
            <a:headEnd/>
            <a:tailEnd/>
          </a:ln>
        </p:spPr>
        <p:txBody>
          <a:bodyPr/>
          <a:lstStyle/>
          <a:p>
            <a:pPr algn="ctr"/>
            <a:endParaRPr lang="en-US"/>
          </a:p>
        </p:txBody>
      </p:sp>
      <p:sp>
        <p:nvSpPr>
          <p:cNvPr id="121868" name="Text Box 6"/>
          <p:cNvSpPr txBox="1">
            <a:spLocks noChangeArrowheads="1"/>
          </p:cNvSpPr>
          <p:nvPr/>
        </p:nvSpPr>
        <p:spPr bwMode="auto">
          <a:xfrm>
            <a:off x="4395788" y="2743200"/>
            <a:ext cx="1547812" cy="971550"/>
          </a:xfrm>
          <a:prstGeom prst="rect">
            <a:avLst/>
          </a:prstGeom>
          <a:noFill/>
          <a:ln w="9525">
            <a:noFill/>
            <a:miter lim="800000"/>
            <a:headEnd/>
            <a:tailEnd/>
          </a:ln>
        </p:spPr>
        <p:txBody>
          <a:bodyPr/>
          <a:lstStyle/>
          <a:p>
            <a:pPr algn="r" rtl="1"/>
            <a:r>
              <a:rPr lang="ar-EG" sz="2000" b="1">
                <a:solidFill>
                  <a:srgbClr val="FFFFFF"/>
                </a:solidFill>
                <a:latin typeface="Tahoma" pitchFamily="34" charset="0"/>
              </a:rPr>
              <a:t>وهذا هو كل ما لدينا اليوم</a:t>
            </a:r>
            <a:endParaRPr lang="en-US" sz="2000" b="1">
              <a:solidFill>
                <a:srgbClr val="FFFFFF"/>
              </a:solidFill>
              <a:latin typeface="Tahoma" pitchFamily="34" charset="0"/>
            </a:endParaRPr>
          </a:p>
        </p:txBody>
      </p:sp>
      <p:grpSp>
        <p:nvGrpSpPr>
          <p:cNvPr id="2" name="Group 7"/>
          <p:cNvGrpSpPr>
            <a:grpSpLocks/>
          </p:cNvGrpSpPr>
          <p:nvPr/>
        </p:nvGrpSpPr>
        <p:grpSpPr bwMode="auto">
          <a:xfrm>
            <a:off x="1600200" y="1981200"/>
            <a:ext cx="2438400" cy="1371600"/>
            <a:chOff x="1008" y="1248"/>
            <a:chExt cx="1536" cy="864"/>
          </a:xfrm>
        </p:grpSpPr>
        <p:sp>
          <p:nvSpPr>
            <p:cNvPr id="121870" name="AutoShape 8"/>
            <p:cNvSpPr>
              <a:spLocks noChangeArrowheads="1"/>
            </p:cNvSpPr>
            <p:nvPr/>
          </p:nvSpPr>
          <p:spPr bwMode="auto">
            <a:xfrm>
              <a:off x="1008" y="1248"/>
              <a:ext cx="1536" cy="864"/>
            </a:xfrm>
            <a:prstGeom prst="wedgeRoundRectCallout">
              <a:avLst>
                <a:gd name="adj1" fmla="val -41991"/>
                <a:gd name="adj2" fmla="val 66898"/>
                <a:gd name="adj3" fmla="val 16667"/>
              </a:avLst>
            </a:prstGeom>
            <a:gradFill rotWithShape="1">
              <a:gsLst>
                <a:gs pos="0">
                  <a:srgbClr val="698ED9"/>
                </a:gs>
                <a:gs pos="50000">
                  <a:srgbClr val="3366CC"/>
                </a:gs>
                <a:gs pos="100000">
                  <a:srgbClr val="698ED9"/>
                </a:gs>
              </a:gsLst>
              <a:lin ang="5400000" scaled="1"/>
            </a:gradFill>
            <a:ln w="9525" algn="ctr">
              <a:solidFill>
                <a:schemeClr val="bg1"/>
              </a:solidFill>
              <a:miter lim="800000"/>
              <a:headEnd/>
              <a:tailEnd/>
            </a:ln>
          </p:spPr>
          <p:txBody>
            <a:bodyPr/>
            <a:lstStyle/>
            <a:p>
              <a:pPr algn="ctr"/>
              <a:endParaRPr lang="en-US"/>
            </a:p>
          </p:txBody>
        </p:sp>
        <p:sp>
          <p:nvSpPr>
            <p:cNvPr id="121871" name="Text Box 9"/>
            <p:cNvSpPr txBox="1">
              <a:spLocks noChangeArrowheads="1"/>
            </p:cNvSpPr>
            <p:nvPr/>
          </p:nvSpPr>
          <p:spPr bwMode="auto">
            <a:xfrm>
              <a:off x="1008" y="1344"/>
              <a:ext cx="1488" cy="233"/>
            </a:xfrm>
            <a:prstGeom prst="rect">
              <a:avLst/>
            </a:prstGeom>
            <a:noFill/>
            <a:ln w="9525">
              <a:noFill/>
              <a:miter lim="800000"/>
              <a:headEnd/>
              <a:tailEnd/>
            </a:ln>
          </p:spPr>
          <p:txBody>
            <a:bodyPr/>
            <a:lstStyle/>
            <a:p>
              <a:pPr algn="ctr"/>
              <a:r>
                <a:rPr lang="ar-EG" sz="2000" b="1">
                  <a:solidFill>
                    <a:schemeClr val="bg1"/>
                  </a:solidFill>
                  <a:latin typeface="Tahoma" pitchFamily="34" charset="0"/>
                </a:rPr>
                <a:t>لا تهتم له، هو يظن أنه يعرف كل شيء</a:t>
              </a:r>
              <a:endParaRPr lang="en-US" sz="2000" b="1">
                <a:solidFill>
                  <a:schemeClr val="bg1"/>
                </a:solidFill>
                <a:latin typeface="Tahoma" pitchFamily="34" charset="0"/>
              </a:endParaRPr>
            </a:p>
          </p:txBody>
        </p:sp>
      </p:grpSp>
      <p:sp>
        <p:nvSpPr>
          <p:cNvPr id="11" name="Rectangle 3"/>
          <p:cNvSpPr>
            <a:spLocks noChangeArrowheads="1"/>
          </p:cNvSpPr>
          <p:nvPr/>
        </p:nvSpPr>
        <p:spPr bwMode="auto">
          <a:xfrm>
            <a:off x="506413" y="2954338"/>
            <a:ext cx="4972050" cy="2730500"/>
          </a:xfrm>
          <a:prstGeom prst="rect">
            <a:avLst/>
          </a:prstGeom>
          <a:noFill/>
          <a:ln w="9525" algn="ctr">
            <a:noFill/>
            <a:miter lim="800000"/>
            <a:headEnd/>
            <a:tailEnd/>
          </a:ln>
        </p:spPr>
        <p:txBody>
          <a:bodyPr/>
          <a:lstStyle/>
          <a:p>
            <a:pPr>
              <a:buClr>
                <a:srgbClr val="FF9900"/>
              </a:buClr>
            </a:pPr>
            <a:endParaRPr lang="en-US" sz="3200">
              <a:solidFill>
                <a:schemeClr val="bg2"/>
              </a:solidFill>
              <a:latin typeface="Arial" pitchFamily="34" charset="0"/>
            </a:endParaRPr>
          </a:p>
        </p:txBody>
      </p:sp>
      <p:sp>
        <p:nvSpPr>
          <p:cNvPr id="121873" name="Rectangle 3"/>
          <p:cNvSpPr>
            <a:spLocks noChangeArrowheads="1"/>
          </p:cNvSpPr>
          <p:nvPr/>
        </p:nvSpPr>
        <p:spPr bwMode="auto">
          <a:xfrm>
            <a:off x="6019800" y="2286000"/>
            <a:ext cx="2547938" cy="3810000"/>
          </a:xfrm>
          <a:prstGeom prst="rect">
            <a:avLst/>
          </a:prstGeom>
          <a:noFill/>
          <a:ln w="9525">
            <a:noFill/>
            <a:miter lim="800000"/>
            <a:headEnd/>
            <a:tailEnd/>
          </a:ln>
        </p:spPr>
        <p:txBody>
          <a:bodyPr/>
          <a:lstStyle/>
          <a:p>
            <a:pPr marL="342900" indent="-342900" algn="r" rtl="1">
              <a:spcAft>
                <a:spcPct val="20000"/>
              </a:spcAft>
            </a:pPr>
            <a:r>
              <a:rPr lang="ar-EG" sz="1700" b="1" u="sng">
                <a:solidFill>
                  <a:srgbClr val="704B02"/>
                </a:solidFill>
                <a:latin typeface="Tahoma" pitchFamily="34" charset="0"/>
              </a:rPr>
              <a:t>صفاته</a:t>
            </a:r>
            <a:endParaRPr lang="en-US" sz="1700" b="1" u="sng">
              <a:solidFill>
                <a:srgbClr val="704B02"/>
              </a:solidFill>
              <a:latin typeface="Tahoma" pitchFamily="34" charset="0"/>
            </a:endParaRPr>
          </a:p>
          <a:p>
            <a:pPr marL="342900" indent="-342900" algn="r" rtl="1">
              <a:spcAft>
                <a:spcPct val="20000"/>
              </a:spcAft>
            </a:pPr>
            <a:endParaRPr lang="en-US" sz="1700" b="1" u="sng">
              <a:solidFill>
                <a:srgbClr val="704B02"/>
              </a:solidFill>
              <a:latin typeface="Tahoma" pitchFamily="34" charset="0"/>
            </a:endParaRPr>
          </a:p>
          <a:p>
            <a:pPr marL="342900" indent="-342900" algn="r" rtl="1">
              <a:spcAft>
                <a:spcPct val="20000"/>
              </a:spcAft>
              <a:buFontTx/>
              <a:buBlip>
                <a:blip r:embed="rId4"/>
              </a:buBlip>
            </a:pPr>
            <a:r>
              <a:rPr lang="ar-EG" sz="1800" b="1">
                <a:solidFill>
                  <a:srgbClr val="432D01"/>
                </a:solidFill>
                <a:latin typeface="Tahoma" pitchFamily="34" charset="0"/>
              </a:rPr>
              <a:t>يعتقد أنه يعرف أكثر من الجميع، بما فيهم رؤساؤه</a:t>
            </a:r>
            <a:endParaRPr lang="en-US" sz="1800" b="1">
              <a:solidFill>
                <a:srgbClr val="432D01"/>
              </a:solidFill>
              <a:latin typeface="Tahoma" pitchFamily="34" charset="0"/>
            </a:endParaRPr>
          </a:p>
          <a:p>
            <a:pPr marL="342900" indent="-342900" algn="r" rtl="1">
              <a:spcAft>
                <a:spcPct val="20000"/>
              </a:spcAft>
              <a:buFontTx/>
              <a:buBlip>
                <a:blip r:embed="rId4"/>
              </a:buBlip>
            </a:pPr>
            <a:endParaRPr lang="en-US" sz="1800" b="1">
              <a:solidFill>
                <a:srgbClr val="432D01"/>
              </a:solidFill>
              <a:latin typeface="Tahoma" pitchFamily="34" charset="0"/>
            </a:endParaRPr>
          </a:p>
          <a:p>
            <a:pPr marL="342900" indent="-342900" algn="r" rtl="1">
              <a:spcAft>
                <a:spcPct val="20000"/>
              </a:spcAft>
              <a:buFontTx/>
              <a:buBlip>
                <a:blip r:embed="rId4"/>
              </a:buBlip>
            </a:pPr>
            <a:r>
              <a:rPr lang="ar-EG" sz="1800" b="1">
                <a:solidFill>
                  <a:srgbClr val="432D01"/>
                </a:solidFill>
                <a:latin typeface="Tahoma" pitchFamily="34" charset="0"/>
              </a:rPr>
              <a:t>لديه دائما جواب لكل سؤال، رغم أن الجواب قد لا يكون دائما له علاقة بالسؤال</a:t>
            </a:r>
            <a:endParaRPr lang="en-US" sz="1800" b="1">
              <a:solidFill>
                <a:srgbClr val="432D01"/>
              </a:solidFill>
              <a:latin typeface="Tahoma"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700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childTnLst>
                                </p:cTn>
                              </p:par>
                            </p:childTnLst>
                          </p:cTn>
                        </p:par>
                        <p:par>
                          <p:cTn id="8" fill="hold">
                            <p:stCondLst>
                              <p:cond delay="9000"/>
                            </p:stCondLst>
                            <p:childTnLst>
                              <p:par>
                                <p:cTn id="9" presetID="10" presetClass="entr" presetSubtype="0" fill="hold" grpId="0" nodeType="afterEffect" nodePh="1">
                                  <p:stCondLst>
                                    <p:cond delay="0"/>
                                  </p:stCondLst>
                                  <p:endCondLst>
                                    <p:cond evt="begin" delay="0">
                                      <p:tn val="9"/>
                                    </p:cond>
                                  </p:endCondLst>
                                  <p:childTnLst>
                                    <p:set>
                                      <p:cBhvr>
                                        <p:cTn id="10" dur="1" fill="hold">
                                          <p:stCondLst>
                                            <p:cond delay="0"/>
                                          </p:stCondLst>
                                        </p:cTn>
                                        <p:tgtEl>
                                          <p:spTgt spid="11"/>
                                        </p:tgtEl>
                                        <p:attrNameLst>
                                          <p:attrName>style.visibility</p:attrName>
                                        </p:attrNameLst>
                                      </p:cBhvr>
                                      <p:to>
                                        <p:strVal val="visible"/>
                                      </p:to>
                                    </p:set>
                                    <p:animEffect transition="in" filter="fade">
                                      <p:cBhvr>
                                        <p:cTn id="11"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p:cNvSpPr>
            <a:spLocks noGrp="1"/>
          </p:cNvSpPr>
          <p:nvPr>
            <p:ph type="sldNum" sz="quarter" idx="12"/>
          </p:nvPr>
        </p:nvSpPr>
        <p:spPr/>
        <p:txBody>
          <a:bodyPr/>
          <a:lstStyle/>
          <a:p>
            <a:fld id="{F30D0C5E-2F22-4269-A0DB-7DEFCF1B1FE7}" type="slidenum">
              <a:rPr lang="en-US"/>
              <a:pPr/>
              <a:t>43</a:t>
            </a:fld>
            <a:endParaRPr lang="en-US"/>
          </a:p>
        </p:txBody>
      </p:sp>
      <p:sp>
        <p:nvSpPr>
          <p:cNvPr id="33794" name="Rectangle 2"/>
          <p:cNvSpPr>
            <a:spLocks noGrp="1" noChangeArrowheads="1"/>
          </p:cNvSpPr>
          <p:nvPr>
            <p:ph type="title"/>
          </p:nvPr>
        </p:nvSpPr>
        <p:spPr>
          <a:xfrm>
            <a:off x="1066800" y="915988"/>
            <a:ext cx="7772400" cy="608012"/>
          </a:xfrm>
        </p:spPr>
        <p:txBody>
          <a:bodyPr/>
          <a:lstStyle/>
          <a:p>
            <a:r>
              <a:rPr lang="ar-EG">
                <a:solidFill>
                  <a:srgbClr val="432D01"/>
                </a:solidFill>
              </a:rPr>
              <a:t>تحليل المعاملات</a:t>
            </a:r>
            <a:endParaRPr lang="en-US">
              <a:solidFill>
                <a:srgbClr val="432D01"/>
              </a:solidFill>
            </a:endParaRPr>
          </a:p>
        </p:txBody>
      </p:sp>
      <p:sp>
        <p:nvSpPr>
          <p:cNvPr id="33799" name="Rectangle 3"/>
          <p:cNvSpPr>
            <a:spLocks noChangeArrowheads="1"/>
          </p:cNvSpPr>
          <p:nvPr/>
        </p:nvSpPr>
        <p:spPr bwMode="auto">
          <a:xfrm>
            <a:off x="1062038" y="2058988"/>
            <a:ext cx="7769225" cy="4113212"/>
          </a:xfrm>
          <a:prstGeom prst="rect">
            <a:avLst/>
          </a:prstGeom>
          <a:noFill/>
          <a:ln w="9525">
            <a:noFill/>
            <a:miter lim="800000"/>
            <a:headEnd/>
            <a:tailEnd/>
          </a:ln>
        </p:spPr>
        <p:txBody>
          <a:bodyPr/>
          <a:lstStyle/>
          <a:p>
            <a:pPr marL="342900" indent="-342900" algn="r" rtl="1">
              <a:spcAft>
                <a:spcPct val="58000"/>
              </a:spcAft>
              <a:buClr>
                <a:srgbClr val="FF9900"/>
              </a:buClr>
              <a:buFontTx/>
              <a:buChar char="•"/>
            </a:pPr>
            <a:r>
              <a:rPr lang="ar-EG" b="1">
                <a:solidFill>
                  <a:srgbClr val="432D01"/>
                </a:solidFill>
                <a:latin typeface="Tahoma" pitchFamily="34" charset="0"/>
              </a:rPr>
              <a:t>قاعدة الـ 20/80: 80% من نجاحك تكمن في إدارتك للأفراد و20% تكمن في قيامك بعملك بشكل سليم</a:t>
            </a:r>
          </a:p>
          <a:p>
            <a:pPr marL="342900" indent="-342900" algn="r" rtl="1">
              <a:spcAft>
                <a:spcPct val="58000"/>
              </a:spcAft>
              <a:buClr>
                <a:srgbClr val="FF9900"/>
              </a:buClr>
              <a:buFontTx/>
              <a:buChar char="•"/>
            </a:pPr>
            <a:r>
              <a:rPr lang="ar-EG" b="1">
                <a:solidFill>
                  <a:srgbClr val="432D01"/>
                </a:solidFill>
                <a:latin typeface="Tahoma" pitchFamily="34" charset="0"/>
              </a:rPr>
              <a:t>إذا كان ذلك صحيحا، فما مدى “قبولك” لدى مرؤوسيك وزملائك ورؤسائك  والأهم عملائك؟</a:t>
            </a:r>
            <a:endParaRPr lang="en-US" b="1">
              <a:solidFill>
                <a:srgbClr val="432D01"/>
              </a:solidFill>
              <a:latin typeface="Tahoma" pitchFamily="34" charset="0"/>
            </a:endParaRPr>
          </a:p>
          <a:p>
            <a:pPr marL="342900" indent="-342900" algn="r" rtl="1">
              <a:spcAft>
                <a:spcPct val="58000"/>
              </a:spcAft>
              <a:buClr>
                <a:srgbClr val="FF9900"/>
              </a:buClr>
              <a:buFontTx/>
              <a:buChar char="•"/>
            </a:pPr>
            <a:r>
              <a:rPr lang="ar-EG" b="1">
                <a:solidFill>
                  <a:srgbClr val="432D01"/>
                </a:solidFill>
                <a:latin typeface="Tahoma" pitchFamily="34" charset="0"/>
              </a:rPr>
              <a:t>من المهم أن تعرف ما هو موقعك من الأفراد الذين تعمل معهم. من الذين لديك عنهم انطباعات طيبة، ومن الذين يسببون انطباعات كئيبة</a:t>
            </a:r>
            <a:endParaRPr lang="en-US" b="1">
              <a:solidFill>
                <a:srgbClr val="432D01"/>
              </a:solidFill>
              <a:latin typeface="Tahoma" pitchFamily="34" charset="0"/>
            </a:endParaRPr>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p:cNvSpPr>
            <a:spLocks noGrp="1"/>
          </p:cNvSpPr>
          <p:nvPr>
            <p:ph type="sldNum" sz="quarter" idx="12"/>
          </p:nvPr>
        </p:nvSpPr>
        <p:spPr/>
        <p:txBody>
          <a:bodyPr/>
          <a:lstStyle/>
          <a:p>
            <a:fld id="{D5A1CD7A-4AC7-4AF9-9E73-D08E7EC99F83}" type="slidenum">
              <a:rPr lang="en-US"/>
              <a:pPr/>
              <a:t>44</a:t>
            </a:fld>
            <a:endParaRPr lang="en-US"/>
          </a:p>
        </p:txBody>
      </p:sp>
      <p:sp>
        <p:nvSpPr>
          <p:cNvPr id="36873" name="Rectangle 1033"/>
          <p:cNvSpPr>
            <a:spLocks noGrp="1" noChangeArrowheads="1"/>
          </p:cNvSpPr>
          <p:nvPr>
            <p:ph type="title"/>
          </p:nvPr>
        </p:nvSpPr>
        <p:spPr>
          <a:noFill/>
          <a:ln/>
        </p:spPr>
        <p:txBody>
          <a:bodyPr/>
          <a:lstStyle/>
          <a:p>
            <a:r>
              <a:rPr lang="ar-EG">
                <a:solidFill>
                  <a:srgbClr val="432D01"/>
                </a:solidFill>
              </a:rPr>
              <a:t>تحليل المعاملات</a:t>
            </a:r>
            <a:endParaRPr lang="en-US">
              <a:solidFill>
                <a:srgbClr val="432D01"/>
              </a:solidFill>
            </a:endParaRPr>
          </a:p>
        </p:txBody>
      </p:sp>
      <p:sp>
        <p:nvSpPr>
          <p:cNvPr id="36876" name="Rectangle 1027"/>
          <p:cNvSpPr>
            <a:spLocks noChangeArrowheads="1"/>
          </p:cNvSpPr>
          <p:nvPr/>
        </p:nvSpPr>
        <p:spPr bwMode="auto">
          <a:xfrm>
            <a:off x="1062038" y="1906588"/>
            <a:ext cx="7769225" cy="4113212"/>
          </a:xfrm>
          <a:prstGeom prst="rect">
            <a:avLst/>
          </a:prstGeom>
          <a:noFill/>
          <a:ln w="9525">
            <a:noFill/>
            <a:miter lim="800000"/>
            <a:headEnd/>
            <a:tailEnd/>
          </a:ln>
        </p:spPr>
        <p:txBody>
          <a:bodyPr/>
          <a:lstStyle/>
          <a:p>
            <a:pPr marL="342900" indent="-342900" algn="r" rtl="1">
              <a:spcAft>
                <a:spcPct val="58000"/>
              </a:spcAft>
              <a:buClr>
                <a:srgbClr val="FF9900"/>
              </a:buClr>
              <a:buFontTx/>
              <a:buChar char="•"/>
            </a:pPr>
            <a:r>
              <a:rPr lang="ar-EG" b="1">
                <a:solidFill>
                  <a:srgbClr val="432D01"/>
                </a:solidFill>
                <a:latin typeface="Tahoma" pitchFamily="34" charset="0"/>
              </a:rPr>
              <a:t>عودة إلى قاعدة الـ 20/80: تقول أيضا تلك القاعدة أن محيط العمل لديك يكون منتجا حين تكون 80% من علاقاتك في العمل مبنية على مبدأ “ أنا وأنت على ما يرام”</a:t>
            </a:r>
          </a:p>
          <a:p>
            <a:pPr marL="342900" indent="-342900" algn="r" rtl="1">
              <a:spcAft>
                <a:spcPct val="58000"/>
              </a:spcAft>
              <a:buClr>
                <a:srgbClr val="FF9900"/>
              </a:buClr>
              <a:buFontTx/>
              <a:buChar char="•"/>
            </a:pPr>
            <a:r>
              <a:rPr lang="ar-EG" b="1">
                <a:solidFill>
                  <a:srgbClr val="432D01"/>
                </a:solidFill>
                <a:latin typeface="Tahoma" pitchFamily="34" charset="0"/>
              </a:rPr>
              <a:t>إذا كان العكس هو الحاصل فإن وظيفتك تكون غير منتجة</a:t>
            </a:r>
            <a:endParaRPr lang="en-US" b="1">
              <a:solidFill>
                <a:srgbClr val="432D01"/>
              </a:solidFill>
              <a:latin typeface="Tahoma" pitchFamily="34" charset="0"/>
            </a:endParaRPr>
          </a:p>
          <a:p>
            <a:pPr marL="342900" indent="-342900" algn="r" rtl="1">
              <a:spcAft>
                <a:spcPct val="58000"/>
              </a:spcAft>
              <a:buClr>
                <a:srgbClr val="FF9900"/>
              </a:buClr>
              <a:buFontTx/>
              <a:buChar char="•"/>
            </a:pPr>
            <a:r>
              <a:rPr lang="ar-EG" b="1">
                <a:solidFill>
                  <a:srgbClr val="432D01"/>
                </a:solidFill>
                <a:latin typeface="Tahoma" pitchFamily="34" charset="0"/>
              </a:rPr>
              <a:t>معظمنا في مكان ما بين بين</a:t>
            </a:r>
            <a:endParaRPr lang="en-US" b="1">
              <a:solidFill>
                <a:srgbClr val="432D01"/>
              </a:solidFill>
              <a:latin typeface="Tahoma" pitchFamily="34" charset="0"/>
            </a:endParaRPr>
          </a:p>
          <a:p>
            <a:pPr marL="342900" indent="-342900" algn="r" rtl="1">
              <a:spcAft>
                <a:spcPct val="58000"/>
              </a:spcAft>
              <a:buClr>
                <a:srgbClr val="FF9900"/>
              </a:buClr>
              <a:buFontTx/>
              <a:buChar char="•"/>
            </a:pPr>
            <a:r>
              <a:rPr lang="ar-EG" b="1">
                <a:solidFill>
                  <a:srgbClr val="432D01"/>
                </a:solidFill>
                <a:latin typeface="Tahoma" pitchFamily="34" charset="0"/>
              </a:rPr>
              <a:t>يمكن أن تقابلك مواقف كثيرة في العمل “ليست على ما يرام” ومع ذلك تظل ناجحا – وإلا فلن تحس بالتسلية.</a:t>
            </a:r>
            <a:endParaRPr lang="en-US" b="1">
              <a:solidFill>
                <a:srgbClr val="432D01"/>
              </a:solidFill>
              <a:latin typeface="Tahoma" pitchFamily="34" charset="0"/>
            </a:endParaRPr>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p:cNvSpPr>
            <a:spLocks noGrp="1"/>
          </p:cNvSpPr>
          <p:nvPr>
            <p:ph type="sldNum" sz="quarter" idx="12"/>
          </p:nvPr>
        </p:nvSpPr>
        <p:spPr/>
        <p:txBody>
          <a:bodyPr/>
          <a:lstStyle/>
          <a:p>
            <a:fld id="{F830FBA1-43F9-449B-BB83-3D130E682595}" type="slidenum">
              <a:rPr lang="en-US"/>
              <a:pPr/>
              <a:t>45</a:t>
            </a:fld>
            <a:endParaRPr lang="en-US"/>
          </a:p>
        </p:txBody>
      </p:sp>
      <p:sp>
        <p:nvSpPr>
          <p:cNvPr id="37895" name="Rectangle 7"/>
          <p:cNvSpPr>
            <a:spLocks noGrp="1" noChangeArrowheads="1"/>
          </p:cNvSpPr>
          <p:nvPr>
            <p:ph type="title"/>
          </p:nvPr>
        </p:nvSpPr>
        <p:spPr>
          <a:noFill/>
          <a:ln/>
        </p:spPr>
        <p:txBody>
          <a:bodyPr/>
          <a:lstStyle/>
          <a:p>
            <a:r>
              <a:rPr lang="ar-EG">
                <a:solidFill>
                  <a:srgbClr val="432D01"/>
                </a:solidFill>
              </a:rPr>
              <a:t>تحليل المعاملات</a:t>
            </a:r>
            <a:endParaRPr lang="en-US">
              <a:solidFill>
                <a:srgbClr val="432D01"/>
              </a:solidFill>
            </a:endParaRPr>
          </a:p>
        </p:txBody>
      </p:sp>
      <p:sp>
        <p:nvSpPr>
          <p:cNvPr id="37897" name="Rectangle 3"/>
          <p:cNvSpPr>
            <a:spLocks noChangeArrowheads="1"/>
          </p:cNvSpPr>
          <p:nvPr/>
        </p:nvSpPr>
        <p:spPr bwMode="auto">
          <a:xfrm>
            <a:off x="1062038" y="2058988"/>
            <a:ext cx="7769225" cy="4113212"/>
          </a:xfrm>
          <a:prstGeom prst="rect">
            <a:avLst/>
          </a:prstGeom>
          <a:noFill/>
          <a:ln w="9525">
            <a:noFill/>
            <a:miter lim="800000"/>
            <a:headEnd/>
            <a:tailEnd/>
          </a:ln>
        </p:spPr>
        <p:txBody>
          <a:bodyPr/>
          <a:lstStyle/>
          <a:p>
            <a:pPr marL="342900" indent="-342900" algn="r" rtl="1">
              <a:spcAft>
                <a:spcPct val="58000"/>
              </a:spcAft>
              <a:buClr>
                <a:srgbClr val="FF9900"/>
              </a:buClr>
              <a:buFontTx/>
              <a:buChar char="•"/>
            </a:pPr>
            <a:r>
              <a:rPr lang="ar-EG">
                <a:solidFill>
                  <a:srgbClr val="432D01"/>
                </a:solidFill>
                <a:latin typeface="Tahoma" pitchFamily="34" charset="0"/>
              </a:rPr>
              <a:t>تذكر أن قاعدة الـ 20/80 يمكن أن تظل تعمل لصالحك ومع ذلك تظل لديك مشاكل كبيرة.</a:t>
            </a:r>
          </a:p>
          <a:p>
            <a:pPr marL="342900" indent="-342900" algn="r" rtl="1">
              <a:spcAft>
                <a:spcPct val="58000"/>
              </a:spcAft>
              <a:buClr>
                <a:srgbClr val="FF9900"/>
              </a:buClr>
              <a:buFontTx/>
              <a:buChar char="•"/>
            </a:pPr>
            <a:r>
              <a:rPr lang="ar-EG">
                <a:solidFill>
                  <a:srgbClr val="432D01"/>
                </a:solidFill>
                <a:latin typeface="Tahoma" pitchFamily="34" charset="0"/>
              </a:rPr>
              <a:t>لم؟ لأن وجود علاقة “أنا وأنت لسنا على ما يرام” بينك وبين سائقك في البوسنة ليست ذات أهمية – وجود تلك العلاقة بينك وبين رئيسك بالتأكيد مهمة</a:t>
            </a:r>
            <a:endParaRPr lang="en-US">
              <a:solidFill>
                <a:srgbClr val="432D01"/>
              </a:solidFill>
              <a:latin typeface="Tahoma" pitchFamily="34" charset="0"/>
            </a:endParaRPr>
          </a:p>
          <a:p>
            <a:pPr marL="342900" indent="-342900" algn="r" rtl="1">
              <a:spcAft>
                <a:spcPct val="58000"/>
              </a:spcAft>
              <a:buClr>
                <a:srgbClr val="FF9900"/>
              </a:buClr>
              <a:buFontTx/>
              <a:buChar char="•"/>
            </a:pPr>
            <a:r>
              <a:rPr lang="ar-EG">
                <a:solidFill>
                  <a:srgbClr val="432D01"/>
                </a:solidFill>
                <a:latin typeface="Tahoma" pitchFamily="34" charset="0"/>
              </a:rPr>
              <a:t>تذكر ذلك أيضا بالنسبة لموقفك في بيتك</a:t>
            </a:r>
            <a:endParaRPr lang="en-US">
              <a:solidFill>
                <a:srgbClr val="432D01"/>
              </a:solidFill>
              <a:latin typeface="Tahoma" pitchFamily="34" charset="0"/>
            </a:endParaRPr>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p:cNvSpPr>
            <a:spLocks noGrp="1"/>
          </p:cNvSpPr>
          <p:nvPr>
            <p:ph type="sldNum" sz="quarter" idx="12"/>
          </p:nvPr>
        </p:nvSpPr>
        <p:spPr/>
        <p:txBody>
          <a:bodyPr/>
          <a:lstStyle/>
          <a:p>
            <a:fld id="{71EA5791-8AF8-49D8-AECD-9BA1E476F26C}" type="slidenum">
              <a:rPr lang="en-US"/>
              <a:pPr/>
              <a:t>46</a:t>
            </a:fld>
            <a:endParaRPr lang="en-US"/>
          </a:p>
        </p:txBody>
      </p:sp>
      <p:sp>
        <p:nvSpPr>
          <p:cNvPr id="38919" name="Rectangle 7"/>
          <p:cNvSpPr>
            <a:spLocks noGrp="1" noChangeArrowheads="1"/>
          </p:cNvSpPr>
          <p:nvPr>
            <p:ph type="title"/>
          </p:nvPr>
        </p:nvSpPr>
        <p:spPr>
          <a:noFill/>
          <a:ln/>
        </p:spPr>
        <p:txBody>
          <a:bodyPr/>
          <a:lstStyle/>
          <a:p>
            <a:r>
              <a:rPr lang="ar-EG">
                <a:solidFill>
                  <a:srgbClr val="432D01"/>
                </a:solidFill>
              </a:rPr>
              <a:t>تحليل المعاملات</a:t>
            </a:r>
            <a:endParaRPr lang="en-US">
              <a:solidFill>
                <a:srgbClr val="432D01"/>
              </a:solidFill>
            </a:endParaRPr>
          </a:p>
        </p:txBody>
      </p:sp>
      <p:sp>
        <p:nvSpPr>
          <p:cNvPr id="38921" name="Rectangle 3"/>
          <p:cNvSpPr>
            <a:spLocks noChangeArrowheads="1"/>
          </p:cNvSpPr>
          <p:nvPr/>
        </p:nvSpPr>
        <p:spPr bwMode="auto">
          <a:xfrm>
            <a:off x="1062038" y="2135188"/>
            <a:ext cx="7769225" cy="4113212"/>
          </a:xfrm>
          <a:prstGeom prst="rect">
            <a:avLst/>
          </a:prstGeom>
          <a:noFill/>
          <a:ln w="9525">
            <a:noFill/>
            <a:miter lim="800000"/>
            <a:headEnd/>
            <a:tailEnd/>
          </a:ln>
        </p:spPr>
        <p:txBody>
          <a:bodyPr/>
          <a:lstStyle/>
          <a:p>
            <a:pPr marL="342900" indent="-342900" algn="r" rtl="1">
              <a:spcAft>
                <a:spcPct val="58000"/>
              </a:spcAft>
              <a:buClr>
                <a:srgbClr val="FF9900"/>
              </a:buClr>
              <a:buFontTx/>
              <a:buChar char="•"/>
            </a:pPr>
            <a:r>
              <a:rPr lang="ar-EG" b="1">
                <a:solidFill>
                  <a:srgbClr val="432D01"/>
                </a:solidFill>
                <a:latin typeface="Tahoma" pitchFamily="34" charset="0"/>
              </a:rPr>
              <a:t>لكي تفهم لماذا تنجح بعض علاقاتك في العمل وتفشل أخرى يجب أن تقوم بتقييم تصرفاتك وتصرفات الآخرين.</a:t>
            </a:r>
          </a:p>
          <a:p>
            <a:pPr marL="342900" indent="-342900" algn="r" rtl="1">
              <a:spcAft>
                <a:spcPct val="58000"/>
              </a:spcAft>
              <a:buClr>
                <a:srgbClr val="FF9900"/>
              </a:buClr>
              <a:buFontTx/>
              <a:buChar char="•"/>
            </a:pPr>
            <a:r>
              <a:rPr lang="ar-EG" b="1">
                <a:solidFill>
                  <a:srgbClr val="432D01"/>
                </a:solidFill>
                <a:latin typeface="Tahoma" pitchFamily="34" charset="0"/>
              </a:rPr>
              <a:t>ما الحالة الذاتية التي تكون عليها معظم الوقت: والد، بالغ، طفل؟</a:t>
            </a:r>
            <a:endParaRPr lang="en-US" b="1">
              <a:solidFill>
                <a:srgbClr val="432D01"/>
              </a:solidFill>
              <a:latin typeface="Tahoma" pitchFamily="34" charset="0"/>
            </a:endParaRPr>
          </a:p>
          <a:p>
            <a:pPr marL="342900" indent="-342900" algn="r" rtl="1">
              <a:spcAft>
                <a:spcPct val="58000"/>
              </a:spcAft>
              <a:buClr>
                <a:srgbClr val="FF9900"/>
              </a:buClr>
              <a:buFontTx/>
              <a:buChar char="•"/>
            </a:pPr>
            <a:r>
              <a:rPr lang="ar-EG" b="1">
                <a:solidFill>
                  <a:srgbClr val="432D01"/>
                </a:solidFill>
                <a:latin typeface="Tahoma" pitchFamily="34" charset="0"/>
              </a:rPr>
              <a:t>ما الحالة التي يكون فيها مرؤوسوك وزملاؤك؟</a:t>
            </a:r>
            <a:endParaRPr lang="en-US" b="1">
              <a:solidFill>
                <a:srgbClr val="432D01"/>
              </a:solidFill>
              <a:latin typeface="Tahoma" pitchFamily="34" charset="0"/>
            </a:endParaRPr>
          </a:p>
          <a:p>
            <a:pPr marL="342900" indent="-342900" algn="r" rtl="1">
              <a:spcAft>
                <a:spcPct val="58000"/>
              </a:spcAft>
              <a:buClr>
                <a:srgbClr val="FF9900"/>
              </a:buClr>
              <a:buFontTx/>
              <a:buChar char="•"/>
            </a:pPr>
            <a:r>
              <a:rPr lang="ar-EG" b="1">
                <a:solidFill>
                  <a:srgbClr val="432D01"/>
                </a:solidFill>
                <a:latin typeface="Tahoma" pitchFamily="34" charset="0"/>
              </a:rPr>
              <a:t>ما الحالة التي يكون فيها رئيسك؟</a:t>
            </a:r>
            <a:endParaRPr lang="en-US" b="1">
              <a:solidFill>
                <a:srgbClr val="432D01"/>
              </a:solidFill>
              <a:latin typeface="Tahoma" pitchFamily="34" charset="0"/>
            </a:endParaRPr>
          </a:p>
          <a:p>
            <a:pPr marL="342900" indent="-342900" algn="r" rtl="1">
              <a:spcAft>
                <a:spcPct val="58000"/>
              </a:spcAft>
              <a:buClr>
                <a:srgbClr val="FF9900"/>
              </a:buClr>
              <a:buFontTx/>
              <a:buChar char="•"/>
            </a:pPr>
            <a:endParaRPr lang="en-US" b="1">
              <a:solidFill>
                <a:srgbClr val="432D01"/>
              </a:solidFill>
              <a:latin typeface="Tahoma" pitchFamily="34" charset="0"/>
            </a:endParaRPr>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p:cNvSpPr>
            <a:spLocks noGrp="1"/>
          </p:cNvSpPr>
          <p:nvPr>
            <p:ph type="sldNum" sz="quarter" idx="12"/>
          </p:nvPr>
        </p:nvSpPr>
        <p:spPr/>
        <p:txBody>
          <a:bodyPr/>
          <a:lstStyle/>
          <a:p>
            <a:fld id="{A945DFE5-8E2D-4943-A372-D06C5FB3A06B}" type="slidenum">
              <a:rPr lang="en-US"/>
              <a:pPr/>
              <a:t>47</a:t>
            </a:fld>
            <a:endParaRPr lang="en-US"/>
          </a:p>
        </p:txBody>
      </p:sp>
      <p:sp>
        <p:nvSpPr>
          <p:cNvPr id="41991" name="Rectangle 7"/>
          <p:cNvSpPr>
            <a:spLocks noGrp="1" noChangeArrowheads="1"/>
          </p:cNvSpPr>
          <p:nvPr>
            <p:ph type="title"/>
          </p:nvPr>
        </p:nvSpPr>
        <p:spPr>
          <a:noFill/>
          <a:ln/>
        </p:spPr>
        <p:txBody>
          <a:bodyPr/>
          <a:lstStyle/>
          <a:p>
            <a:r>
              <a:rPr lang="ar-EG">
                <a:solidFill>
                  <a:srgbClr val="432D01"/>
                </a:solidFill>
              </a:rPr>
              <a:t>تحليل المعاملات</a:t>
            </a:r>
            <a:endParaRPr lang="en-US">
              <a:solidFill>
                <a:srgbClr val="432D01"/>
              </a:solidFill>
            </a:endParaRPr>
          </a:p>
        </p:txBody>
      </p:sp>
      <p:sp>
        <p:nvSpPr>
          <p:cNvPr id="41993" name="Rectangle 3"/>
          <p:cNvSpPr>
            <a:spLocks noChangeArrowheads="1"/>
          </p:cNvSpPr>
          <p:nvPr/>
        </p:nvSpPr>
        <p:spPr bwMode="auto">
          <a:xfrm>
            <a:off x="1062038" y="2058988"/>
            <a:ext cx="7769225" cy="4113212"/>
          </a:xfrm>
          <a:prstGeom prst="rect">
            <a:avLst/>
          </a:prstGeom>
          <a:noFill/>
          <a:ln w="9525">
            <a:noFill/>
            <a:miter lim="800000"/>
            <a:headEnd/>
            <a:tailEnd/>
          </a:ln>
        </p:spPr>
        <p:txBody>
          <a:bodyPr/>
          <a:lstStyle/>
          <a:p>
            <a:pPr marL="342900" indent="-342900" algn="r" rtl="1">
              <a:spcAft>
                <a:spcPct val="50000"/>
              </a:spcAft>
              <a:buClr>
                <a:srgbClr val="FF9900"/>
              </a:buClr>
              <a:buFontTx/>
              <a:buChar char="•"/>
            </a:pPr>
            <a:r>
              <a:rPr lang="ar-EG" b="1">
                <a:solidFill>
                  <a:srgbClr val="432D01"/>
                </a:solidFill>
                <a:latin typeface="Tahoma" pitchFamily="34" charset="0"/>
              </a:rPr>
              <a:t>فهمك لعلاقاتك مع الآخرين مرتبط بالانطباعات الطيبة والكئيبة</a:t>
            </a:r>
          </a:p>
          <a:p>
            <a:pPr marL="342900" indent="-342900" algn="r" rtl="1">
              <a:spcAft>
                <a:spcPct val="50000"/>
              </a:spcAft>
              <a:buClr>
                <a:srgbClr val="FF9900"/>
              </a:buClr>
              <a:buFontTx/>
              <a:buChar char="•"/>
            </a:pPr>
            <a:r>
              <a:rPr lang="ar-EG" sz="2200" b="1">
                <a:solidFill>
                  <a:srgbClr val="432D01"/>
                </a:solidFill>
                <a:latin typeface="Tahoma" pitchFamily="34" charset="0"/>
              </a:rPr>
              <a:t>سواء شئنا أم أبينا تتراكم لدينا الانطباعات الجيدة من المواقف التي نتعامل معها بشكل جيد، وكذلك الانطباعات الكئيبة من المواقف التي نتعامل معها بشكل سيئ</a:t>
            </a:r>
            <a:endParaRPr lang="en-US" sz="2200" b="1">
              <a:solidFill>
                <a:srgbClr val="432D01"/>
              </a:solidFill>
              <a:latin typeface="Tahoma" pitchFamily="34" charset="0"/>
            </a:endParaRPr>
          </a:p>
          <a:p>
            <a:pPr marL="342900" indent="-342900" algn="r" rtl="1">
              <a:spcAft>
                <a:spcPct val="50000"/>
              </a:spcAft>
              <a:buClr>
                <a:srgbClr val="FF9900"/>
              </a:buClr>
              <a:buFontTx/>
              <a:buChar char="•"/>
            </a:pPr>
            <a:r>
              <a:rPr lang="ar-EG" sz="2200" b="1">
                <a:solidFill>
                  <a:srgbClr val="432D01"/>
                </a:solidFill>
                <a:latin typeface="Tahoma" pitchFamily="34" charset="0"/>
              </a:rPr>
              <a:t>هذا هو ما يحدد مدى “قبولك” لدى الآخرين</a:t>
            </a:r>
            <a:endParaRPr lang="en-US" sz="2200" b="1">
              <a:solidFill>
                <a:srgbClr val="432D01"/>
              </a:solidFill>
              <a:latin typeface="Tahoma" pitchFamily="34" charset="0"/>
            </a:endParaRPr>
          </a:p>
          <a:p>
            <a:pPr marL="342900" indent="-342900" algn="r" rtl="1">
              <a:spcAft>
                <a:spcPct val="50000"/>
              </a:spcAft>
              <a:buClr>
                <a:srgbClr val="FF9900"/>
              </a:buClr>
              <a:buFontTx/>
              <a:buChar char="•"/>
            </a:pPr>
            <a:r>
              <a:rPr lang="ar-EG" sz="2200" b="1">
                <a:solidFill>
                  <a:srgbClr val="432D01"/>
                </a:solidFill>
                <a:latin typeface="Tahoma" pitchFamily="34" charset="0"/>
              </a:rPr>
              <a:t>بالنسبة للبعض، يكفيهم انطباع واحد كئيب لكي يصنفوك في خانة “أنا على ما يرام، وأنت لست كذلك”</a:t>
            </a:r>
            <a:endParaRPr lang="en-US" sz="2200" b="1">
              <a:solidFill>
                <a:srgbClr val="432D01"/>
              </a:solidFill>
              <a:latin typeface="Tahoma" pitchFamily="34" charset="0"/>
            </a:endParaRPr>
          </a:p>
          <a:p>
            <a:pPr marL="342900" indent="-342900" algn="r" rtl="1">
              <a:spcAft>
                <a:spcPct val="50000"/>
              </a:spcAft>
              <a:buClr>
                <a:srgbClr val="FF9900"/>
              </a:buClr>
              <a:buFontTx/>
              <a:buChar char="•"/>
            </a:pPr>
            <a:r>
              <a:rPr lang="ar-EG" sz="2200" b="1">
                <a:solidFill>
                  <a:srgbClr val="432D01"/>
                </a:solidFill>
                <a:latin typeface="Tahoma" pitchFamily="34" charset="0"/>
              </a:rPr>
              <a:t>بالنسبة لآخرين، مئات الانطباعات الجيدة قد لا تؤثر على الإطلاق</a:t>
            </a:r>
            <a:endParaRPr lang="en-US" sz="2200" b="1">
              <a:solidFill>
                <a:srgbClr val="432D01"/>
              </a:solidFill>
              <a:latin typeface="Tahoma" pitchFamily="34" charset="0"/>
            </a:endParaRPr>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Slide Number Placeholder 5"/>
          <p:cNvSpPr>
            <a:spLocks noGrp="1"/>
          </p:cNvSpPr>
          <p:nvPr>
            <p:ph type="sldNum" sz="quarter" idx="12"/>
          </p:nvPr>
        </p:nvSpPr>
        <p:spPr/>
        <p:txBody>
          <a:bodyPr/>
          <a:lstStyle/>
          <a:p>
            <a:fld id="{E6EAB215-4FF6-4B2E-931B-1E3F8C093252}" type="slidenum">
              <a:rPr lang="en-US"/>
              <a:pPr/>
              <a:t>48</a:t>
            </a:fld>
            <a:endParaRPr lang="en-US"/>
          </a:p>
        </p:txBody>
      </p:sp>
      <p:sp>
        <p:nvSpPr>
          <p:cNvPr id="25602" name="Rectangle 2"/>
          <p:cNvSpPr>
            <a:spLocks noGrp="1" noChangeArrowheads="1"/>
          </p:cNvSpPr>
          <p:nvPr>
            <p:ph type="title"/>
          </p:nvPr>
        </p:nvSpPr>
        <p:spPr>
          <a:xfrm>
            <a:off x="838200" y="990600"/>
            <a:ext cx="7772400" cy="457200"/>
          </a:xfrm>
          <a:noFill/>
          <a:ln/>
        </p:spPr>
        <p:txBody>
          <a:bodyPr/>
          <a:lstStyle/>
          <a:p>
            <a:r>
              <a:rPr lang="ar-EG" sz="3600">
                <a:solidFill>
                  <a:srgbClr val="432D01"/>
                </a:solidFill>
              </a:rPr>
              <a:t>كيف تقلل فرص النزاع؟</a:t>
            </a:r>
            <a:endParaRPr lang="en-US" sz="3600">
              <a:solidFill>
                <a:srgbClr val="432D01"/>
              </a:solidFill>
            </a:endParaRPr>
          </a:p>
        </p:txBody>
      </p:sp>
      <p:sp>
        <p:nvSpPr>
          <p:cNvPr id="25606" name="Rectangle 6"/>
          <p:cNvSpPr>
            <a:spLocks noChangeArrowheads="1"/>
          </p:cNvSpPr>
          <p:nvPr/>
        </p:nvSpPr>
        <p:spPr bwMode="auto">
          <a:xfrm>
            <a:off x="1296988" y="2862263"/>
            <a:ext cx="7313612" cy="511175"/>
          </a:xfrm>
          <a:prstGeom prst="rect">
            <a:avLst/>
          </a:prstGeom>
          <a:gradFill rotWithShape="0">
            <a:gsLst>
              <a:gs pos="0">
                <a:srgbClr val="DCC072"/>
              </a:gs>
              <a:gs pos="50000">
                <a:schemeClr val="bg1"/>
              </a:gs>
              <a:gs pos="100000">
                <a:srgbClr val="DCC072"/>
              </a:gs>
            </a:gsLst>
            <a:lin ang="18900000" scaled="1"/>
          </a:gradFill>
          <a:ln w="9525">
            <a:solidFill>
              <a:schemeClr val="tx1"/>
            </a:solidFill>
            <a:miter lim="800000"/>
            <a:headEnd/>
            <a:tailEnd/>
          </a:ln>
          <a:effectLst/>
        </p:spPr>
        <p:txBody>
          <a:bodyPr anchor="ctr" anchorCtr="1"/>
          <a:lstStyle/>
          <a:p>
            <a:pPr algn="ctr">
              <a:lnSpc>
                <a:spcPct val="85000"/>
              </a:lnSpc>
            </a:pPr>
            <a:r>
              <a:rPr lang="ar-EG" sz="2000" b="1">
                <a:solidFill>
                  <a:srgbClr val="432D01"/>
                </a:solidFill>
                <a:latin typeface="Tahoma" pitchFamily="34" charset="0"/>
              </a:rPr>
              <a:t>تجنب دائما أن تكون طرفا ثالثا في أي نزاع</a:t>
            </a:r>
            <a:endParaRPr lang="en-US" sz="2000" b="1">
              <a:solidFill>
                <a:srgbClr val="432D01"/>
              </a:solidFill>
              <a:latin typeface="Tahoma" pitchFamily="34" charset="0"/>
            </a:endParaRPr>
          </a:p>
        </p:txBody>
      </p:sp>
      <p:sp>
        <p:nvSpPr>
          <p:cNvPr id="25607" name="Rectangle 7"/>
          <p:cNvSpPr>
            <a:spLocks noChangeArrowheads="1"/>
          </p:cNvSpPr>
          <p:nvPr/>
        </p:nvSpPr>
        <p:spPr bwMode="auto">
          <a:xfrm>
            <a:off x="1296988" y="6092825"/>
            <a:ext cx="7313612" cy="511175"/>
          </a:xfrm>
          <a:prstGeom prst="rect">
            <a:avLst/>
          </a:prstGeom>
          <a:gradFill rotWithShape="0">
            <a:gsLst>
              <a:gs pos="0">
                <a:srgbClr val="DCC072"/>
              </a:gs>
              <a:gs pos="50000">
                <a:schemeClr val="bg1"/>
              </a:gs>
              <a:gs pos="100000">
                <a:srgbClr val="DCC072"/>
              </a:gs>
            </a:gsLst>
            <a:lin ang="18900000" scaled="1"/>
          </a:gradFill>
          <a:ln w="9525">
            <a:solidFill>
              <a:schemeClr val="tx1"/>
            </a:solidFill>
            <a:miter lim="800000"/>
            <a:headEnd/>
            <a:tailEnd/>
          </a:ln>
          <a:effectLst/>
        </p:spPr>
        <p:txBody>
          <a:bodyPr anchor="ctr" anchorCtr="1"/>
          <a:lstStyle/>
          <a:p>
            <a:pPr algn="ctr" rtl="1">
              <a:lnSpc>
                <a:spcPct val="85000"/>
              </a:lnSpc>
            </a:pPr>
            <a:r>
              <a:rPr lang="ar-EG" sz="2000" b="1">
                <a:solidFill>
                  <a:srgbClr val="432D01"/>
                </a:solidFill>
                <a:latin typeface="Tahoma" pitchFamily="34" charset="0"/>
              </a:rPr>
              <a:t>حاول دائما أن تخرج الشخص الآخر من حالة الذات المدمرة التي يتقمصها</a:t>
            </a:r>
            <a:endParaRPr lang="en-US" sz="2000" b="1">
              <a:solidFill>
                <a:srgbClr val="432D01"/>
              </a:solidFill>
              <a:latin typeface="Tahoma" pitchFamily="34" charset="0"/>
            </a:endParaRPr>
          </a:p>
        </p:txBody>
      </p:sp>
      <p:sp>
        <p:nvSpPr>
          <p:cNvPr id="25608" name="Rectangle 8"/>
          <p:cNvSpPr>
            <a:spLocks noChangeArrowheads="1"/>
          </p:cNvSpPr>
          <p:nvPr/>
        </p:nvSpPr>
        <p:spPr bwMode="auto">
          <a:xfrm>
            <a:off x="1296988" y="4021138"/>
            <a:ext cx="7313612" cy="603250"/>
          </a:xfrm>
          <a:prstGeom prst="rect">
            <a:avLst/>
          </a:prstGeom>
          <a:gradFill rotWithShape="0">
            <a:gsLst>
              <a:gs pos="0">
                <a:srgbClr val="DCC072"/>
              </a:gs>
              <a:gs pos="50000">
                <a:schemeClr val="bg1"/>
              </a:gs>
              <a:gs pos="100000">
                <a:srgbClr val="DCC072"/>
              </a:gs>
            </a:gsLst>
            <a:lin ang="18900000" scaled="1"/>
          </a:gradFill>
          <a:ln w="9525">
            <a:solidFill>
              <a:schemeClr val="tx1"/>
            </a:solidFill>
            <a:miter lim="800000"/>
            <a:headEnd/>
            <a:tailEnd/>
          </a:ln>
          <a:effectLst/>
        </p:spPr>
        <p:txBody>
          <a:bodyPr anchor="ctr" anchorCtr="1"/>
          <a:lstStyle/>
          <a:p>
            <a:pPr algn="ctr" rtl="1">
              <a:lnSpc>
                <a:spcPct val="85000"/>
              </a:lnSpc>
            </a:pPr>
            <a:r>
              <a:rPr lang="ar-EG" sz="2000" b="1">
                <a:solidFill>
                  <a:srgbClr val="432D01"/>
                </a:solidFill>
                <a:latin typeface="Tahoma" pitchFamily="34" charset="0"/>
              </a:rPr>
              <a:t>لا بأس دائما من أن تلعب دور “الوالد الحاني” إلى أن يصبح الشخص الآخر جاهزا للوقوف على قدميه</a:t>
            </a:r>
            <a:endParaRPr lang="en-US" sz="2000" b="1">
              <a:solidFill>
                <a:srgbClr val="432D01"/>
              </a:solidFill>
              <a:latin typeface="Tahoma" pitchFamily="34" charset="0"/>
            </a:endParaRPr>
          </a:p>
        </p:txBody>
      </p:sp>
      <p:sp>
        <p:nvSpPr>
          <p:cNvPr id="25609" name="Rectangle 9"/>
          <p:cNvSpPr>
            <a:spLocks noChangeArrowheads="1"/>
          </p:cNvSpPr>
          <p:nvPr/>
        </p:nvSpPr>
        <p:spPr bwMode="auto">
          <a:xfrm>
            <a:off x="1296988" y="5273675"/>
            <a:ext cx="7313612" cy="750888"/>
          </a:xfrm>
          <a:prstGeom prst="rect">
            <a:avLst/>
          </a:prstGeom>
          <a:gradFill rotWithShape="0">
            <a:gsLst>
              <a:gs pos="0">
                <a:srgbClr val="DCC072"/>
              </a:gs>
              <a:gs pos="50000">
                <a:schemeClr val="bg1"/>
              </a:gs>
              <a:gs pos="100000">
                <a:srgbClr val="DCC072"/>
              </a:gs>
            </a:gsLst>
            <a:lin ang="18900000" scaled="1"/>
          </a:gradFill>
          <a:ln w="9525">
            <a:solidFill>
              <a:schemeClr val="tx1"/>
            </a:solidFill>
            <a:miter lim="800000"/>
            <a:headEnd/>
            <a:tailEnd/>
          </a:ln>
          <a:effectLst/>
        </p:spPr>
        <p:txBody>
          <a:bodyPr anchor="ctr" anchorCtr="1"/>
          <a:lstStyle/>
          <a:p>
            <a:pPr algn="ctr">
              <a:lnSpc>
                <a:spcPct val="85000"/>
              </a:lnSpc>
            </a:pPr>
            <a:r>
              <a:rPr lang="ar-EG" sz="2000" b="1">
                <a:solidFill>
                  <a:srgbClr val="432D01"/>
                </a:solidFill>
                <a:latin typeface="Tahoma" pitchFamily="34" charset="0"/>
              </a:rPr>
              <a:t>إذا وجدت نفسك أمام والد ناقد، فلاحظ أنه لا داعي لتدافع عن نفسك إذا لم تكن أنت سبب مشكلته بل مجرد فرصة له لكي ينفس عن الضغط الواقع عليه</a:t>
            </a:r>
            <a:endParaRPr lang="en-US" sz="2000" b="1">
              <a:solidFill>
                <a:srgbClr val="432D01"/>
              </a:solidFill>
              <a:latin typeface="Tahoma" pitchFamily="34" charset="0"/>
            </a:endParaRPr>
          </a:p>
        </p:txBody>
      </p:sp>
      <p:sp>
        <p:nvSpPr>
          <p:cNvPr id="25610" name="Rectangle 10"/>
          <p:cNvSpPr>
            <a:spLocks noChangeArrowheads="1"/>
          </p:cNvSpPr>
          <p:nvPr/>
        </p:nvSpPr>
        <p:spPr bwMode="auto">
          <a:xfrm>
            <a:off x="1296988" y="3441700"/>
            <a:ext cx="7313612" cy="511175"/>
          </a:xfrm>
          <a:prstGeom prst="rect">
            <a:avLst/>
          </a:prstGeom>
          <a:gradFill rotWithShape="0">
            <a:gsLst>
              <a:gs pos="0">
                <a:srgbClr val="DCC072"/>
              </a:gs>
              <a:gs pos="50000">
                <a:schemeClr val="bg1"/>
              </a:gs>
              <a:gs pos="100000">
                <a:srgbClr val="DCC072"/>
              </a:gs>
            </a:gsLst>
            <a:lin ang="18900000" scaled="1"/>
          </a:gradFill>
          <a:ln w="9525">
            <a:solidFill>
              <a:schemeClr val="tx1"/>
            </a:solidFill>
            <a:miter lim="800000"/>
            <a:headEnd/>
            <a:tailEnd/>
          </a:ln>
          <a:effectLst/>
        </p:spPr>
        <p:txBody>
          <a:bodyPr anchor="ctr" anchorCtr="1"/>
          <a:lstStyle/>
          <a:p>
            <a:pPr algn="ctr" rtl="1">
              <a:lnSpc>
                <a:spcPct val="85000"/>
              </a:lnSpc>
            </a:pPr>
            <a:r>
              <a:rPr lang="ar-EG" sz="2000" b="1">
                <a:solidFill>
                  <a:srgbClr val="432D01"/>
                </a:solidFill>
                <a:latin typeface="Tahoma" pitchFamily="34" charset="0"/>
              </a:rPr>
              <a:t>قم بتشغيل حالتك الذاتية كشخص بالغ في المواقف التي تتعرض فيها للانتقاد</a:t>
            </a:r>
            <a:endParaRPr lang="en-US" sz="2000" b="1">
              <a:solidFill>
                <a:srgbClr val="432D01"/>
              </a:solidFill>
              <a:latin typeface="Tahoma" pitchFamily="34" charset="0"/>
            </a:endParaRPr>
          </a:p>
        </p:txBody>
      </p:sp>
      <p:sp>
        <p:nvSpPr>
          <p:cNvPr id="25611" name="Rectangle 11"/>
          <p:cNvSpPr>
            <a:spLocks noChangeArrowheads="1"/>
          </p:cNvSpPr>
          <p:nvPr/>
        </p:nvSpPr>
        <p:spPr bwMode="auto">
          <a:xfrm>
            <a:off x="1296988" y="4692650"/>
            <a:ext cx="7313612" cy="514350"/>
          </a:xfrm>
          <a:prstGeom prst="rect">
            <a:avLst/>
          </a:prstGeom>
          <a:gradFill rotWithShape="0">
            <a:gsLst>
              <a:gs pos="0">
                <a:srgbClr val="DCC072"/>
              </a:gs>
              <a:gs pos="50000">
                <a:schemeClr val="bg1"/>
              </a:gs>
              <a:gs pos="100000">
                <a:srgbClr val="DCC072"/>
              </a:gs>
            </a:gsLst>
            <a:lin ang="18900000" scaled="1"/>
          </a:gradFill>
          <a:ln w="9525">
            <a:solidFill>
              <a:schemeClr val="tx1"/>
            </a:solidFill>
            <a:miter lim="800000"/>
            <a:headEnd/>
            <a:tailEnd/>
          </a:ln>
          <a:effectLst/>
        </p:spPr>
        <p:txBody>
          <a:bodyPr anchor="ctr" anchorCtr="1"/>
          <a:lstStyle/>
          <a:p>
            <a:pPr algn="ctr" rtl="1">
              <a:lnSpc>
                <a:spcPct val="85000"/>
              </a:lnSpc>
            </a:pPr>
            <a:r>
              <a:rPr lang="ar-EG" sz="2000" b="1">
                <a:solidFill>
                  <a:srgbClr val="432D01"/>
                </a:solidFill>
                <a:latin typeface="Tahoma" pitchFamily="34" charset="0"/>
              </a:rPr>
              <a:t>افصل الشخص عن التصرف؛ لا توجه الانتقاد للشخصية</a:t>
            </a:r>
            <a:endParaRPr lang="en-US" sz="2000" b="1">
              <a:solidFill>
                <a:srgbClr val="432D01"/>
              </a:solidFill>
              <a:latin typeface="Tahoma" pitchFamily="34" charset="0"/>
            </a:endParaRPr>
          </a:p>
        </p:txBody>
      </p:sp>
      <p:sp>
        <p:nvSpPr>
          <p:cNvPr id="25612" name="Rectangle 12"/>
          <p:cNvSpPr>
            <a:spLocks noChangeArrowheads="1"/>
          </p:cNvSpPr>
          <p:nvPr/>
        </p:nvSpPr>
        <p:spPr bwMode="auto">
          <a:xfrm>
            <a:off x="1296988" y="1704975"/>
            <a:ext cx="7313612" cy="511175"/>
          </a:xfrm>
          <a:prstGeom prst="rect">
            <a:avLst/>
          </a:prstGeom>
          <a:gradFill rotWithShape="0">
            <a:gsLst>
              <a:gs pos="0">
                <a:srgbClr val="DCC072"/>
              </a:gs>
              <a:gs pos="50000">
                <a:schemeClr val="bg1"/>
              </a:gs>
              <a:gs pos="100000">
                <a:srgbClr val="DCC072"/>
              </a:gs>
            </a:gsLst>
            <a:lin ang="18900000" scaled="1"/>
          </a:gradFill>
          <a:ln w="9525">
            <a:solidFill>
              <a:schemeClr val="tx1"/>
            </a:solidFill>
            <a:miter lim="800000"/>
            <a:headEnd/>
            <a:tailEnd/>
          </a:ln>
          <a:effectLst/>
        </p:spPr>
        <p:txBody>
          <a:bodyPr anchor="ctr" anchorCtr="1"/>
          <a:lstStyle/>
          <a:p>
            <a:pPr algn="ctr">
              <a:lnSpc>
                <a:spcPct val="85000"/>
              </a:lnSpc>
            </a:pPr>
            <a:r>
              <a:rPr lang="ar-EG" sz="2000" b="1">
                <a:solidFill>
                  <a:srgbClr val="432D01"/>
                </a:solidFill>
                <a:latin typeface="Tahoma" pitchFamily="34" charset="0"/>
              </a:rPr>
              <a:t>لاحظ أن النزاع يتطلب شخصين كي يبدأ</a:t>
            </a:r>
            <a:endParaRPr lang="en-US" sz="2000" b="1">
              <a:solidFill>
                <a:srgbClr val="432D01"/>
              </a:solidFill>
              <a:latin typeface="Tahoma" pitchFamily="34" charset="0"/>
            </a:endParaRPr>
          </a:p>
        </p:txBody>
      </p:sp>
      <p:sp>
        <p:nvSpPr>
          <p:cNvPr id="25613" name="Rectangle 13"/>
          <p:cNvSpPr>
            <a:spLocks noChangeArrowheads="1"/>
          </p:cNvSpPr>
          <p:nvPr/>
        </p:nvSpPr>
        <p:spPr bwMode="auto">
          <a:xfrm>
            <a:off x="1296988" y="2284413"/>
            <a:ext cx="7313612" cy="511175"/>
          </a:xfrm>
          <a:prstGeom prst="rect">
            <a:avLst/>
          </a:prstGeom>
          <a:gradFill rotWithShape="0">
            <a:gsLst>
              <a:gs pos="0">
                <a:srgbClr val="DCC072"/>
              </a:gs>
              <a:gs pos="50000">
                <a:schemeClr val="bg1"/>
              </a:gs>
              <a:gs pos="100000">
                <a:srgbClr val="DCC072"/>
              </a:gs>
            </a:gsLst>
            <a:lin ang="18900000" scaled="1"/>
          </a:gradFill>
          <a:ln w="9525">
            <a:solidFill>
              <a:schemeClr val="tx1"/>
            </a:solidFill>
            <a:miter lim="800000"/>
            <a:headEnd/>
            <a:tailEnd/>
          </a:ln>
          <a:effectLst/>
        </p:spPr>
        <p:txBody>
          <a:bodyPr anchor="ctr" anchorCtr="1"/>
          <a:lstStyle/>
          <a:p>
            <a:pPr algn="ctr">
              <a:lnSpc>
                <a:spcPct val="85000"/>
              </a:lnSpc>
            </a:pPr>
            <a:r>
              <a:rPr lang="ar-EG" sz="2000" b="1">
                <a:solidFill>
                  <a:srgbClr val="432D01"/>
                </a:solidFill>
                <a:latin typeface="Tahoma" pitchFamily="34" charset="0"/>
              </a:rPr>
              <a:t>النزاع بالفعل يعتبر اختيارا</a:t>
            </a:r>
            <a:endParaRPr lang="en-US" sz="2000" b="1">
              <a:solidFill>
                <a:srgbClr val="432D01"/>
              </a:solidFill>
              <a:latin typeface="Tahoma" pitchFamily="34" charset="0"/>
            </a:endParaRPr>
          </a:p>
        </p:txBody>
      </p:sp>
      <p:sp>
        <p:nvSpPr>
          <p:cNvPr id="12" name="Rectangle 3"/>
          <p:cNvSpPr>
            <a:spLocks noChangeArrowheads="1"/>
          </p:cNvSpPr>
          <p:nvPr/>
        </p:nvSpPr>
        <p:spPr bwMode="auto">
          <a:xfrm>
            <a:off x="812800" y="3233738"/>
            <a:ext cx="4972050" cy="2730500"/>
          </a:xfrm>
          <a:prstGeom prst="rect">
            <a:avLst/>
          </a:prstGeom>
          <a:noFill/>
          <a:ln w="9525" algn="ctr">
            <a:noFill/>
            <a:miter lim="800000"/>
            <a:headEnd/>
            <a:tailEnd/>
          </a:ln>
        </p:spPr>
        <p:txBody>
          <a:bodyPr/>
          <a:lstStyle/>
          <a:p>
            <a:pPr>
              <a:buClr>
                <a:srgbClr val="FF9900"/>
              </a:buClr>
            </a:pPr>
            <a:endParaRPr lang="en-US" sz="3200">
              <a:solidFill>
                <a:srgbClr val="432D01"/>
              </a:solidFill>
              <a:latin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nodePh="1">
                                  <p:stCondLst>
                                    <p:cond delay="0"/>
                                  </p:stCondLst>
                                  <p:endCondLst>
                                    <p:cond evt="begin" delay="0">
                                      <p:tn val="5"/>
                                    </p:cond>
                                  </p:end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5"/>
          <p:cNvSpPr>
            <a:spLocks noGrp="1"/>
          </p:cNvSpPr>
          <p:nvPr>
            <p:ph type="sldNum" sz="quarter" idx="12"/>
          </p:nvPr>
        </p:nvSpPr>
        <p:spPr/>
        <p:txBody>
          <a:bodyPr/>
          <a:lstStyle/>
          <a:p>
            <a:fld id="{A9EDB549-5F35-4947-B54E-BB4D05445762}" type="slidenum">
              <a:rPr lang="en-US"/>
              <a:pPr/>
              <a:t>49</a:t>
            </a:fld>
            <a:endParaRPr lang="en-US"/>
          </a:p>
        </p:txBody>
      </p:sp>
      <p:sp>
        <p:nvSpPr>
          <p:cNvPr id="57346" name="Rectangle 2"/>
          <p:cNvSpPr>
            <a:spLocks noGrp="1" noChangeArrowheads="1"/>
          </p:cNvSpPr>
          <p:nvPr>
            <p:ph type="title"/>
          </p:nvPr>
        </p:nvSpPr>
        <p:spPr>
          <a:xfrm>
            <a:off x="1066800" y="963613"/>
            <a:ext cx="7772400" cy="560387"/>
          </a:xfrm>
          <a:noFill/>
          <a:ln/>
        </p:spPr>
        <p:txBody>
          <a:bodyPr/>
          <a:lstStyle/>
          <a:p>
            <a:r>
              <a:rPr lang="ar-EG" sz="3600">
                <a:solidFill>
                  <a:srgbClr val="432D01"/>
                </a:solidFill>
              </a:rPr>
              <a:t>إرشادات أساسية تساعدك</a:t>
            </a:r>
            <a:br>
              <a:rPr lang="ar-EG" sz="3600">
                <a:solidFill>
                  <a:srgbClr val="432D01"/>
                </a:solidFill>
              </a:rPr>
            </a:br>
            <a:r>
              <a:rPr lang="ar-EG" sz="3600">
                <a:solidFill>
                  <a:srgbClr val="432D01"/>
                </a:solidFill>
              </a:rPr>
              <a:t>على العمل مع الناس</a:t>
            </a:r>
            <a:endParaRPr lang="en-US" sz="3600">
              <a:solidFill>
                <a:srgbClr val="432D01"/>
              </a:solidFill>
            </a:endParaRPr>
          </a:p>
        </p:txBody>
      </p:sp>
      <p:sp>
        <p:nvSpPr>
          <p:cNvPr id="57355" name="Rectangle 4"/>
          <p:cNvSpPr>
            <a:spLocks noChangeArrowheads="1"/>
          </p:cNvSpPr>
          <p:nvPr/>
        </p:nvSpPr>
        <p:spPr bwMode="auto">
          <a:xfrm>
            <a:off x="1182688" y="3521075"/>
            <a:ext cx="7313612" cy="511175"/>
          </a:xfrm>
          <a:prstGeom prst="rect">
            <a:avLst/>
          </a:prstGeom>
          <a:gradFill rotWithShape="0">
            <a:gsLst>
              <a:gs pos="0">
                <a:srgbClr val="B28300"/>
              </a:gs>
              <a:gs pos="50000">
                <a:srgbClr val="DCC072"/>
              </a:gs>
              <a:gs pos="100000">
                <a:srgbClr val="B28300"/>
              </a:gs>
            </a:gsLst>
            <a:lin ang="18900000" scaled="1"/>
          </a:gradFill>
          <a:ln w="9525">
            <a:solidFill>
              <a:schemeClr val="tx1"/>
            </a:solidFill>
            <a:miter lim="800000"/>
            <a:headEnd/>
            <a:tailEnd/>
          </a:ln>
        </p:spPr>
        <p:txBody>
          <a:bodyPr anchor="ctr" anchorCtr="1"/>
          <a:lstStyle/>
          <a:p>
            <a:pPr algn="ctr" rtl="1">
              <a:lnSpc>
                <a:spcPct val="85000"/>
              </a:lnSpc>
            </a:pPr>
            <a:r>
              <a:rPr lang="ar-EG" b="1">
                <a:solidFill>
                  <a:srgbClr val="432D01"/>
                </a:solidFill>
                <a:latin typeface="Tahoma" pitchFamily="34" charset="0"/>
              </a:rPr>
              <a:t>العاطفة والإحساس لها أثرها</a:t>
            </a:r>
            <a:endParaRPr lang="en-US" b="1">
              <a:solidFill>
                <a:srgbClr val="432D01"/>
              </a:solidFill>
              <a:latin typeface="Tahoma" pitchFamily="34" charset="0"/>
            </a:endParaRPr>
          </a:p>
        </p:txBody>
      </p:sp>
      <p:sp>
        <p:nvSpPr>
          <p:cNvPr id="57356" name="Rectangle 5"/>
          <p:cNvSpPr>
            <a:spLocks noChangeArrowheads="1"/>
          </p:cNvSpPr>
          <p:nvPr/>
        </p:nvSpPr>
        <p:spPr bwMode="auto">
          <a:xfrm>
            <a:off x="1182688" y="5095875"/>
            <a:ext cx="7313612" cy="514350"/>
          </a:xfrm>
          <a:prstGeom prst="rect">
            <a:avLst/>
          </a:prstGeom>
          <a:gradFill rotWithShape="0">
            <a:gsLst>
              <a:gs pos="0">
                <a:srgbClr val="B28300"/>
              </a:gs>
              <a:gs pos="50000">
                <a:srgbClr val="DCC072"/>
              </a:gs>
              <a:gs pos="100000">
                <a:srgbClr val="B28300"/>
              </a:gs>
            </a:gsLst>
            <a:lin ang="18900000" scaled="1"/>
          </a:gradFill>
          <a:ln w="9525">
            <a:solidFill>
              <a:schemeClr val="tx1"/>
            </a:solidFill>
            <a:miter lim="800000"/>
            <a:headEnd/>
            <a:tailEnd/>
          </a:ln>
        </p:spPr>
        <p:txBody>
          <a:bodyPr anchor="ctr" anchorCtr="1"/>
          <a:lstStyle/>
          <a:p>
            <a:pPr algn="r" rtl="1">
              <a:lnSpc>
                <a:spcPct val="90000"/>
              </a:lnSpc>
            </a:pPr>
            <a:r>
              <a:rPr lang="ar-EG" b="1">
                <a:solidFill>
                  <a:srgbClr val="432D01"/>
                </a:solidFill>
                <a:latin typeface="Tahoma" pitchFamily="34" charset="0"/>
              </a:rPr>
              <a:t>الكل يريد أن يعرف أن وجوده له شأنه</a:t>
            </a:r>
            <a:endParaRPr lang="en-US" b="1">
              <a:solidFill>
                <a:srgbClr val="432D01"/>
              </a:solidFill>
              <a:latin typeface="Tahoma" pitchFamily="34" charset="0"/>
            </a:endParaRPr>
          </a:p>
        </p:txBody>
      </p:sp>
      <p:sp>
        <p:nvSpPr>
          <p:cNvPr id="57357" name="Rectangle 6"/>
          <p:cNvSpPr>
            <a:spLocks noChangeArrowheads="1"/>
          </p:cNvSpPr>
          <p:nvPr/>
        </p:nvSpPr>
        <p:spPr bwMode="auto">
          <a:xfrm>
            <a:off x="1182688" y="4308475"/>
            <a:ext cx="7313612" cy="511175"/>
          </a:xfrm>
          <a:prstGeom prst="rect">
            <a:avLst/>
          </a:prstGeom>
          <a:gradFill rotWithShape="0">
            <a:gsLst>
              <a:gs pos="0">
                <a:srgbClr val="B28300"/>
              </a:gs>
              <a:gs pos="50000">
                <a:srgbClr val="DCC072"/>
              </a:gs>
              <a:gs pos="100000">
                <a:srgbClr val="B28300"/>
              </a:gs>
            </a:gsLst>
            <a:lin ang="18900000" scaled="1"/>
          </a:gradFill>
          <a:ln w="9525">
            <a:solidFill>
              <a:schemeClr val="tx1"/>
            </a:solidFill>
            <a:miter lim="800000"/>
            <a:headEnd/>
            <a:tailEnd/>
          </a:ln>
        </p:spPr>
        <p:txBody>
          <a:bodyPr anchor="ctr" anchorCtr="1"/>
          <a:lstStyle/>
          <a:p>
            <a:pPr algn="ctr" rtl="1">
              <a:lnSpc>
                <a:spcPct val="85000"/>
              </a:lnSpc>
            </a:pPr>
            <a:r>
              <a:rPr lang="ar-EG" b="1">
                <a:solidFill>
                  <a:srgbClr val="432D01"/>
                </a:solidFill>
                <a:latin typeface="Tahoma" pitchFamily="34" charset="0"/>
              </a:rPr>
              <a:t>كل واحد يحب أن يشعر بأهميته وأن يتجنب تجاهل الغير كلما أمكن</a:t>
            </a:r>
            <a:endParaRPr lang="en-US" b="1">
              <a:solidFill>
                <a:srgbClr val="432D01"/>
              </a:solidFill>
              <a:latin typeface="Tahoma" pitchFamily="34" charset="0"/>
            </a:endParaRPr>
          </a:p>
        </p:txBody>
      </p:sp>
      <p:sp>
        <p:nvSpPr>
          <p:cNvPr id="57358" name="Rectangle 7"/>
          <p:cNvSpPr>
            <a:spLocks noChangeArrowheads="1"/>
          </p:cNvSpPr>
          <p:nvPr/>
        </p:nvSpPr>
        <p:spPr bwMode="auto">
          <a:xfrm>
            <a:off x="1182688" y="1946275"/>
            <a:ext cx="7313612" cy="511175"/>
          </a:xfrm>
          <a:prstGeom prst="rect">
            <a:avLst/>
          </a:prstGeom>
          <a:gradFill rotWithShape="0">
            <a:gsLst>
              <a:gs pos="0">
                <a:srgbClr val="B28300"/>
              </a:gs>
              <a:gs pos="50000">
                <a:srgbClr val="DCC072"/>
              </a:gs>
              <a:gs pos="100000">
                <a:srgbClr val="B28300"/>
              </a:gs>
            </a:gsLst>
            <a:lin ang="18900000" scaled="1"/>
          </a:gradFill>
          <a:ln w="9525">
            <a:solidFill>
              <a:schemeClr val="tx1"/>
            </a:solidFill>
            <a:miter lim="800000"/>
            <a:headEnd/>
            <a:tailEnd/>
          </a:ln>
        </p:spPr>
        <p:txBody>
          <a:bodyPr anchor="ctr" anchorCtr="1"/>
          <a:lstStyle/>
          <a:p>
            <a:pPr algn="r" rtl="1">
              <a:lnSpc>
                <a:spcPct val="90000"/>
              </a:lnSpc>
            </a:pPr>
            <a:r>
              <a:rPr lang="ar-EG" b="1">
                <a:solidFill>
                  <a:srgbClr val="432D01"/>
                </a:solidFill>
                <a:latin typeface="Tahoma" pitchFamily="34" charset="0"/>
              </a:rPr>
              <a:t>لا يمكن فرض التعاون على الآخرين</a:t>
            </a:r>
            <a:endParaRPr lang="en-US" b="1">
              <a:solidFill>
                <a:srgbClr val="432D01"/>
              </a:solidFill>
              <a:latin typeface="Tahoma" pitchFamily="34" charset="0"/>
            </a:endParaRPr>
          </a:p>
        </p:txBody>
      </p:sp>
      <p:sp>
        <p:nvSpPr>
          <p:cNvPr id="57359" name="Rectangle 8"/>
          <p:cNvSpPr>
            <a:spLocks noChangeArrowheads="1"/>
          </p:cNvSpPr>
          <p:nvPr/>
        </p:nvSpPr>
        <p:spPr bwMode="auto">
          <a:xfrm>
            <a:off x="1182688" y="2733675"/>
            <a:ext cx="7313612" cy="511175"/>
          </a:xfrm>
          <a:prstGeom prst="rect">
            <a:avLst/>
          </a:prstGeom>
          <a:gradFill rotWithShape="0">
            <a:gsLst>
              <a:gs pos="0">
                <a:srgbClr val="B28300"/>
              </a:gs>
              <a:gs pos="50000">
                <a:srgbClr val="DCC072"/>
              </a:gs>
              <a:gs pos="100000">
                <a:srgbClr val="B28300"/>
              </a:gs>
            </a:gsLst>
            <a:lin ang="18900000" scaled="1"/>
          </a:gradFill>
          <a:ln w="9525">
            <a:solidFill>
              <a:schemeClr val="tx1"/>
            </a:solidFill>
            <a:miter lim="800000"/>
            <a:headEnd/>
            <a:tailEnd/>
          </a:ln>
        </p:spPr>
        <p:txBody>
          <a:bodyPr anchor="ctr" anchorCtr="1"/>
          <a:lstStyle/>
          <a:p>
            <a:pPr algn="r" rtl="1">
              <a:lnSpc>
                <a:spcPct val="90000"/>
              </a:lnSpc>
            </a:pPr>
            <a:r>
              <a:rPr lang="ar-EG" b="1">
                <a:solidFill>
                  <a:srgbClr val="432D01"/>
                </a:solidFill>
                <a:latin typeface="Tahoma" pitchFamily="34" charset="0"/>
              </a:rPr>
              <a:t>رسالتك تصل بشكل أفضل عن طريق أفعالك وليس كلامك</a:t>
            </a:r>
            <a:endParaRPr lang="en-US" b="1">
              <a:solidFill>
                <a:srgbClr val="432D01"/>
              </a:solidFill>
              <a:latin typeface="Tahoma" pitchFamily="34" charset="0"/>
            </a:endParaRPr>
          </a:p>
        </p:txBody>
      </p:sp>
      <p:sp>
        <p:nvSpPr>
          <p:cNvPr id="57360" name="Rectangle 9"/>
          <p:cNvSpPr>
            <a:spLocks noChangeArrowheads="1"/>
          </p:cNvSpPr>
          <p:nvPr/>
        </p:nvSpPr>
        <p:spPr bwMode="auto">
          <a:xfrm>
            <a:off x="1182688" y="5886450"/>
            <a:ext cx="7313612" cy="514350"/>
          </a:xfrm>
          <a:prstGeom prst="rect">
            <a:avLst/>
          </a:prstGeom>
          <a:gradFill rotWithShape="0">
            <a:gsLst>
              <a:gs pos="0">
                <a:srgbClr val="B28300"/>
              </a:gs>
              <a:gs pos="50000">
                <a:srgbClr val="DCC072"/>
              </a:gs>
              <a:gs pos="100000">
                <a:srgbClr val="B28300"/>
              </a:gs>
            </a:gsLst>
            <a:lin ang="18900000" scaled="1"/>
          </a:gradFill>
          <a:ln w="9525">
            <a:solidFill>
              <a:schemeClr val="tx1"/>
            </a:solidFill>
            <a:miter lim="800000"/>
            <a:headEnd/>
            <a:tailEnd/>
          </a:ln>
        </p:spPr>
        <p:txBody>
          <a:bodyPr anchor="ctr" anchorCtr="1"/>
          <a:lstStyle/>
          <a:p>
            <a:pPr algn="r" rtl="1">
              <a:lnSpc>
                <a:spcPct val="90000"/>
              </a:lnSpc>
            </a:pPr>
            <a:r>
              <a:rPr lang="ar-EG" b="1">
                <a:solidFill>
                  <a:srgbClr val="432D01"/>
                </a:solidFill>
                <a:latin typeface="Tahoma" pitchFamily="34" charset="0"/>
              </a:rPr>
              <a:t>لا تنس أن تظهر تقديرك للغير باستمرار</a:t>
            </a:r>
            <a:endParaRPr lang="en-US" b="1">
              <a:solidFill>
                <a:srgbClr val="432D01"/>
              </a:solidFill>
              <a:latin typeface="Tahoma" pitchFamily="34" charset="0"/>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Slide Number Placeholder 6"/>
          <p:cNvSpPr>
            <a:spLocks noGrp="1"/>
          </p:cNvSpPr>
          <p:nvPr>
            <p:ph type="sldNum" sz="quarter" idx="12"/>
          </p:nvPr>
        </p:nvSpPr>
        <p:spPr/>
        <p:txBody>
          <a:bodyPr/>
          <a:lstStyle/>
          <a:p>
            <a:fld id="{620D2941-302E-4364-8C70-602248846117}" type="slidenum">
              <a:rPr lang="en-US"/>
              <a:pPr/>
              <a:t>5</a:t>
            </a:fld>
            <a:endParaRPr lang="en-US"/>
          </a:p>
        </p:txBody>
      </p:sp>
      <p:sp>
        <p:nvSpPr>
          <p:cNvPr id="11266" name="Rectangle 2"/>
          <p:cNvSpPr>
            <a:spLocks noGrp="1" noChangeArrowheads="1"/>
          </p:cNvSpPr>
          <p:nvPr>
            <p:ph type="title"/>
          </p:nvPr>
        </p:nvSpPr>
        <p:spPr>
          <a:xfrm>
            <a:off x="914400" y="549275"/>
            <a:ext cx="7696200" cy="822325"/>
          </a:xfrm>
          <a:noFill/>
          <a:ln/>
        </p:spPr>
        <p:txBody>
          <a:bodyPr/>
          <a:lstStyle/>
          <a:p>
            <a:r>
              <a:rPr lang="ar-EG" sz="3600">
                <a:solidFill>
                  <a:srgbClr val="432D01"/>
                </a:solidFill>
              </a:rPr>
              <a:t>طرق معتادة للتعبير عن</a:t>
            </a:r>
            <a:br>
              <a:rPr lang="ar-EG" sz="3600">
                <a:solidFill>
                  <a:srgbClr val="432D01"/>
                </a:solidFill>
              </a:rPr>
            </a:br>
            <a:r>
              <a:rPr lang="ar-EG" sz="3600">
                <a:solidFill>
                  <a:srgbClr val="432D01"/>
                </a:solidFill>
              </a:rPr>
              <a:t>أحوال الذات أثناء العمل</a:t>
            </a:r>
            <a:endParaRPr lang="en-US" sz="3600">
              <a:solidFill>
                <a:srgbClr val="432D01"/>
              </a:solidFill>
            </a:endParaRPr>
          </a:p>
        </p:txBody>
      </p:sp>
      <p:sp>
        <p:nvSpPr>
          <p:cNvPr id="11347" name="Oval 5" descr="Simple Language"/>
          <p:cNvSpPr>
            <a:spLocks noChangeArrowheads="1"/>
          </p:cNvSpPr>
          <p:nvPr/>
        </p:nvSpPr>
        <p:spPr bwMode="auto">
          <a:xfrm>
            <a:off x="838200" y="1795463"/>
            <a:ext cx="1782763" cy="776287"/>
          </a:xfrm>
          <a:prstGeom prst="ellipse">
            <a:avLst/>
          </a:prstGeom>
          <a:gradFill rotWithShape="0">
            <a:gsLst>
              <a:gs pos="0">
                <a:srgbClr val="B09040"/>
              </a:gs>
              <a:gs pos="50000">
                <a:srgbClr val="E5D093"/>
              </a:gs>
              <a:gs pos="100000">
                <a:srgbClr val="B09040"/>
              </a:gs>
            </a:gsLst>
            <a:lin ang="18900000" scaled="1"/>
          </a:gradFill>
          <a:ln w="9525">
            <a:solidFill>
              <a:srgbClr val="7E5502"/>
            </a:solidFill>
            <a:round/>
            <a:headEnd/>
            <a:tailEnd/>
          </a:ln>
        </p:spPr>
        <p:txBody>
          <a:bodyPr anchor="ctr"/>
          <a:lstStyle/>
          <a:p>
            <a:pPr algn="ctr">
              <a:lnSpc>
                <a:spcPct val="80000"/>
              </a:lnSpc>
              <a:buClr>
                <a:srgbClr val="B09040"/>
              </a:buClr>
              <a:buSzPct val="65000"/>
            </a:pPr>
            <a:r>
              <a:rPr lang="ar-EG" sz="1600" b="1">
                <a:solidFill>
                  <a:srgbClr val="5A3D02"/>
                </a:solidFill>
                <a:latin typeface="Tahoma" pitchFamily="34" charset="0"/>
              </a:rPr>
              <a:t>الوالد الناقد</a:t>
            </a:r>
            <a:endParaRPr lang="en-US" sz="1600" b="1">
              <a:solidFill>
                <a:srgbClr val="5A3D02"/>
              </a:solidFill>
              <a:latin typeface="Tahoma" pitchFamily="34" charset="0"/>
            </a:endParaRPr>
          </a:p>
        </p:txBody>
      </p:sp>
      <p:sp>
        <p:nvSpPr>
          <p:cNvPr id="11348" name="Oval 6" descr="Simple Language"/>
          <p:cNvSpPr>
            <a:spLocks noChangeArrowheads="1"/>
          </p:cNvSpPr>
          <p:nvPr/>
        </p:nvSpPr>
        <p:spPr bwMode="auto">
          <a:xfrm>
            <a:off x="838200" y="2786063"/>
            <a:ext cx="1782763" cy="776287"/>
          </a:xfrm>
          <a:prstGeom prst="ellipse">
            <a:avLst/>
          </a:prstGeom>
          <a:gradFill rotWithShape="0">
            <a:gsLst>
              <a:gs pos="0">
                <a:srgbClr val="B09040"/>
              </a:gs>
              <a:gs pos="50000">
                <a:srgbClr val="E5D093"/>
              </a:gs>
              <a:gs pos="100000">
                <a:srgbClr val="B09040"/>
              </a:gs>
            </a:gsLst>
            <a:lin ang="18900000" scaled="1"/>
          </a:gradFill>
          <a:ln w="9525">
            <a:solidFill>
              <a:srgbClr val="7E5502"/>
            </a:solidFill>
            <a:round/>
            <a:headEnd/>
            <a:tailEnd/>
          </a:ln>
        </p:spPr>
        <p:txBody>
          <a:bodyPr anchor="ctr"/>
          <a:lstStyle/>
          <a:p>
            <a:pPr algn="ctr">
              <a:lnSpc>
                <a:spcPct val="80000"/>
              </a:lnSpc>
              <a:buClr>
                <a:srgbClr val="B09040"/>
              </a:buClr>
              <a:buSzPct val="65000"/>
            </a:pPr>
            <a:r>
              <a:rPr lang="ar-EG" sz="1600" b="1">
                <a:solidFill>
                  <a:srgbClr val="5A3D02"/>
                </a:solidFill>
                <a:latin typeface="Tahoma" pitchFamily="34" charset="0"/>
              </a:rPr>
              <a:t>الوالد الحاني</a:t>
            </a:r>
            <a:endParaRPr lang="en-US" sz="1600" b="1">
              <a:solidFill>
                <a:srgbClr val="5A3D02"/>
              </a:solidFill>
              <a:latin typeface="Tahoma" pitchFamily="34" charset="0"/>
            </a:endParaRPr>
          </a:p>
        </p:txBody>
      </p:sp>
      <p:sp>
        <p:nvSpPr>
          <p:cNvPr id="11349" name="Oval 7" descr="Simple Language"/>
          <p:cNvSpPr>
            <a:spLocks noChangeArrowheads="1"/>
          </p:cNvSpPr>
          <p:nvPr/>
        </p:nvSpPr>
        <p:spPr bwMode="auto">
          <a:xfrm>
            <a:off x="838200" y="3852863"/>
            <a:ext cx="1782763" cy="776287"/>
          </a:xfrm>
          <a:prstGeom prst="ellipse">
            <a:avLst/>
          </a:prstGeom>
          <a:gradFill rotWithShape="0">
            <a:gsLst>
              <a:gs pos="0">
                <a:srgbClr val="B09040"/>
              </a:gs>
              <a:gs pos="50000">
                <a:srgbClr val="E5D093"/>
              </a:gs>
              <a:gs pos="100000">
                <a:srgbClr val="B09040"/>
              </a:gs>
            </a:gsLst>
            <a:lin ang="18900000" scaled="1"/>
          </a:gradFill>
          <a:ln w="9525">
            <a:solidFill>
              <a:srgbClr val="7E5502"/>
            </a:solidFill>
            <a:round/>
            <a:headEnd/>
            <a:tailEnd/>
          </a:ln>
        </p:spPr>
        <p:txBody>
          <a:bodyPr anchor="ctr"/>
          <a:lstStyle/>
          <a:p>
            <a:pPr algn="ctr">
              <a:lnSpc>
                <a:spcPct val="80000"/>
              </a:lnSpc>
              <a:buClr>
                <a:srgbClr val="B09040"/>
              </a:buClr>
              <a:buSzPct val="65000"/>
            </a:pPr>
            <a:r>
              <a:rPr lang="ar-EG" sz="1600" b="1">
                <a:solidFill>
                  <a:srgbClr val="5A3D02"/>
                </a:solidFill>
                <a:latin typeface="Tahoma" pitchFamily="34" charset="0"/>
              </a:rPr>
              <a:t>البالغ</a:t>
            </a:r>
            <a:endParaRPr lang="en-US" sz="1600" b="1">
              <a:solidFill>
                <a:srgbClr val="5A3D02"/>
              </a:solidFill>
              <a:latin typeface="Tahoma" pitchFamily="34" charset="0"/>
            </a:endParaRPr>
          </a:p>
        </p:txBody>
      </p:sp>
      <p:sp>
        <p:nvSpPr>
          <p:cNvPr id="11355" name="Oval 30" descr="Simple Language"/>
          <p:cNvSpPr>
            <a:spLocks noChangeArrowheads="1"/>
          </p:cNvSpPr>
          <p:nvPr/>
        </p:nvSpPr>
        <p:spPr bwMode="auto">
          <a:xfrm>
            <a:off x="838200" y="4843463"/>
            <a:ext cx="1782763" cy="776287"/>
          </a:xfrm>
          <a:prstGeom prst="ellipse">
            <a:avLst/>
          </a:prstGeom>
          <a:gradFill rotWithShape="0">
            <a:gsLst>
              <a:gs pos="0">
                <a:srgbClr val="B09040"/>
              </a:gs>
              <a:gs pos="50000">
                <a:srgbClr val="E5D093"/>
              </a:gs>
              <a:gs pos="100000">
                <a:srgbClr val="B09040"/>
              </a:gs>
            </a:gsLst>
            <a:lin ang="18900000" scaled="1"/>
          </a:gradFill>
          <a:ln w="9525">
            <a:solidFill>
              <a:srgbClr val="7E5502"/>
            </a:solidFill>
            <a:round/>
            <a:headEnd/>
            <a:tailEnd/>
          </a:ln>
        </p:spPr>
        <p:txBody>
          <a:bodyPr anchor="ctr"/>
          <a:lstStyle/>
          <a:p>
            <a:pPr algn="ctr">
              <a:lnSpc>
                <a:spcPct val="80000"/>
              </a:lnSpc>
              <a:buClr>
                <a:srgbClr val="B09040"/>
              </a:buClr>
              <a:buSzPct val="65000"/>
            </a:pPr>
            <a:r>
              <a:rPr lang="ar-EG" sz="1600" b="1">
                <a:solidFill>
                  <a:srgbClr val="5A3D02"/>
                </a:solidFill>
                <a:latin typeface="Tahoma" pitchFamily="34" charset="0"/>
              </a:rPr>
              <a:t>الطفل المتكيف</a:t>
            </a:r>
            <a:endParaRPr lang="en-US" sz="1600" b="1">
              <a:solidFill>
                <a:srgbClr val="5A3D02"/>
              </a:solidFill>
              <a:latin typeface="Tahoma" pitchFamily="34" charset="0"/>
            </a:endParaRPr>
          </a:p>
        </p:txBody>
      </p:sp>
      <p:sp>
        <p:nvSpPr>
          <p:cNvPr id="11356" name="Oval 31" descr="Simple Language"/>
          <p:cNvSpPr>
            <a:spLocks noChangeArrowheads="1"/>
          </p:cNvSpPr>
          <p:nvPr/>
        </p:nvSpPr>
        <p:spPr bwMode="auto">
          <a:xfrm>
            <a:off x="838200" y="5910263"/>
            <a:ext cx="1782763" cy="776287"/>
          </a:xfrm>
          <a:prstGeom prst="ellipse">
            <a:avLst/>
          </a:prstGeom>
          <a:gradFill rotWithShape="0">
            <a:gsLst>
              <a:gs pos="0">
                <a:srgbClr val="B09040"/>
              </a:gs>
              <a:gs pos="50000">
                <a:srgbClr val="E5D093"/>
              </a:gs>
              <a:gs pos="100000">
                <a:srgbClr val="B09040"/>
              </a:gs>
            </a:gsLst>
            <a:lin ang="18900000" scaled="1"/>
          </a:gradFill>
          <a:ln w="9525">
            <a:solidFill>
              <a:srgbClr val="7E5502"/>
            </a:solidFill>
            <a:round/>
            <a:headEnd/>
            <a:tailEnd/>
          </a:ln>
        </p:spPr>
        <p:txBody>
          <a:bodyPr anchor="ctr"/>
          <a:lstStyle/>
          <a:p>
            <a:pPr algn="ctr">
              <a:lnSpc>
                <a:spcPct val="80000"/>
              </a:lnSpc>
              <a:buClr>
                <a:srgbClr val="B09040"/>
              </a:buClr>
              <a:buSzPct val="65000"/>
            </a:pPr>
            <a:r>
              <a:rPr lang="ar-EG" sz="1600" b="1">
                <a:solidFill>
                  <a:srgbClr val="5A3D02"/>
                </a:solidFill>
                <a:latin typeface="Tahoma" pitchFamily="34" charset="0"/>
              </a:rPr>
              <a:t>الطفل الطبيعي</a:t>
            </a:r>
            <a:endParaRPr lang="en-US" sz="1600" b="1">
              <a:solidFill>
                <a:srgbClr val="5A3D02"/>
              </a:solidFill>
              <a:latin typeface="Tahoma" pitchFamily="34" charset="0"/>
            </a:endParaRPr>
          </a:p>
        </p:txBody>
      </p:sp>
      <p:cxnSp>
        <p:nvCxnSpPr>
          <p:cNvPr id="11361" name="AutoShape 66"/>
          <p:cNvCxnSpPr>
            <a:cxnSpLocks noChangeShapeType="1"/>
            <a:stCxn id="11347" idx="6"/>
          </p:cNvCxnSpPr>
          <p:nvPr/>
        </p:nvCxnSpPr>
        <p:spPr bwMode="auto">
          <a:xfrm flipV="1">
            <a:off x="2620963" y="1890713"/>
            <a:ext cx="503237" cy="293687"/>
          </a:xfrm>
          <a:prstGeom prst="straightConnector1">
            <a:avLst/>
          </a:prstGeom>
          <a:noFill/>
          <a:ln w="25400">
            <a:solidFill>
              <a:srgbClr val="7E5502"/>
            </a:solidFill>
            <a:round/>
            <a:headEnd/>
            <a:tailEnd/>
          </a:ln>
        </p:spPr>
      </p:cxnSp>
      <p:cxnSp>
        <p:nvCxnSpPr>
          <p:cNvPr id="11362" name="AutoShape 68"/>
          <p:cNvCxnSpPr>
            <a:cxnSpLocks noChangeShapeType="1"/>
            <a:stCxn id="11347" idx="6"/>
          </p:cNvCxnSpPr>
          <p:nvPr/>
        </p:nvCxnSpPr>
        <p:spPr bwMode="auto">
          <a:xfrm>
            <a:off x="2620963" y="2184400"/>
            <a:ext cx="503237" cy="11113"/>
          </a:xfrm>
          <a:prstGeom prst="straightConnector1">
            <a:avLst/>
          </a:prstGeom>
          <a:noFill/>
          <a:ln w="25400">
            <a:solidFill>
              <a:srgbClr val="7E5502"/>
            </a:solidFill>
            <a:round/>
            <a:headEnd/>
            <a:tailEnd/>
          </a:ln>
        </p:spPr>
      </p:cxnSp>
      <p:cxnSp>
        <p:nvCxnSpPr>
          <p:cNvPr id="11363" name="AutoShape 69"/>
          <p:cNvCxnSpPr>
            <a:cxnSpLocks noChangeShapeType="1"/>
            <a:stCxn id="11347" idx="6"/>
          </p:cNvCxnSpPr>
          <p:nvPr/>
        </p:nvCxnSpPr>
        <p:spPr bwMode="auto">
          <a:xfrm>
            <a:off x="2620963" y="2184400"/>
            <a:ext cx="503237" cy="315913"/>
          </a:xfrm>
          <a:prstGeom prst="straightConnector1">
            <a:avLst/>
          </a:prstGeom>
          <a:noFill/>
          <a:ln w="25400">
            <a:solidFill>
              <a:srgbClr val="7E5502"/>
            </a:solidFill>
            <a:round/>
            <a:headEnd/>
            <a:tailEnd/>
          </a:ln>
        </p:spPr>
      </p:cxnSp>
      <p:cxnSp>
        <p:nvCxnSpPr>
          <p:cNvPr id="11364" name="AutoShape 70"/>
          <p:cNvCxnSpPr>
            <a:cxnSpLocks noChangeShapeType="1"/>
            <a:stCxn id="11348" idx="6"/>
          </p:cNvCxnSpPr>
          <p:nvPr/>
        </p:nvCxnSpPr>
        <p:spPr bwMode="auto">
          <a:xfrm flipV="1">
            <a:off x="2620963" y="2887663"/>
            <a:ext cx="449262" cy="287337"/>
          </a:xfrm>
          <a:prstGeom prst="straightConnector1">
            <a:avLst/>
          </a:prstGeom>
          <a:noFill/>
          <a:ln w="25400">
            <a:solidFill>
              <a:srgbClr val="7E5502"/>
            </a:solidFill>
            <a:round/>
            <a:headEnd/>
            <a:tailEnd/>
          </a:ln>
        </p:spPr>
      </p:cxnSp>
      <p:cxnSp>
        <p:nvCxnSpPr>
          <p:cNvPr id="11365" name="AutoShape 71"/>
          <p:cNvCxnSpPr>
            <a:cxnSpLocks noChangeShapeType="1"/>
            <a:stCxn id="11348" idx="6"/>
          </p:cNvCxnSpPr>
          <p:nvPr/>
        </p:nvCxnSpPr>
        <p:spPr bwMode="auto">
          <a:xfrm>
            <a:off x="2620963" y="3175000"/>
            <a:ext cx="449262" cy="17463"/>
          </a:xfrm>
          <a:prstGeom prst="straightConnector1">
            <a:avLst/>
          </a:prstGeom>
          <a:noFill/>
          <a:ln w="25400">
            <a:solidFill>
              <a:srgbClr val="7E5502"/>
            </a:solidFill>
            <a:round/>
            <a:headEnd/>
            <a:tailEnd/>
          </a:ln>
        </p:spPr>
      </p:cxnSp>
      <p:cxnSp>
        <p:nvCxnSpPr>
          <p:cNvPr id="11366" name="AutoShape 72"/>
          <p:cNvCxnSpPr>
            <a:cxnSpLocks noChangeShapeType="1"/>
            <a:stCxn id="11348" idx="6"/>
          </p:cNvCxnSpPr>
          <p:nvPr/>
        </p:nvCxnSpPr>
        <p:spPr bwMode="auto">
          <a:xfrm>
            <a:off x="2620963" y="3175000"/>
            <a:ext cx="449262" cy="322263"/>
          </a:xfrm>
          <a:prstGeom prst="straightConnector1">
            <a:avLst/>
          </a:prstGeom>
          <a:noFill/>
          <a:ln w="25400">
            <a:solidFill>
              <a:srgbClr val="7E5502"/>
            </a:solidFill>
            <a:round/>
            <a:headEnd/>
            <a:tailEnd/>
          </a:ln>
        </p:spPr>
      </p:cxnSp>
      <p:cxnSp>
        <p:nvCxnSpPr>
          <p:cNvPr id="11367" name="AutoShape 73"/>
          <p:cNvCxnSpPr>
            <a:cxnSpLocks noChangeShapeType="1"/>
            <a:stCxn id="11349" idx="6"/>
          </p:cNvCxnSpPr>
          <p:nvPr/>
        </p:nvCxnSpPr>
        <p:spPr bwMode="auto">
          <a:xfrm flipV="1">
            <a:off x="2620963" y="3954463"/>
            <a:ext cx="373062" cy="287337"/>
          </a:xfrm>
          <a:prstGeom prst="straightConnector1">
            <a:avLst/>
          </a:prstGeom>
          <a:noFill/>
          <a:ln w="25400">
            <a:solidFill>
              <a:srgbClr val="7E5502"/>
            </a:solidFill>
            <a:round/>
            <a:headEnd/>
            <a:tailEnd/>
          </a:ln>
        </p:spPr>
      </p:cxnSp>
      <p:cxnSp>
        <p:nvCxnSpPr>
          <p:cNvPr id="11368" name="AutoShape 74"/>
          <p:cNvCxnSpPr>
            <a:cxnSpLocks noChangeShapeType="1"/>
            <a:stCxn id="11349" idx="6"/>
          </p:cNvCxnSpPr>
          <p:nvPr/>
        </p:nvCxnSpPr>
        <p:spPr bwMode="auto">
          <a:xfrm>
            <a:off x="2620963" y="4241800"/>
            <a:ext cx="373062" cy="17463"/>
          </a:xfrm>
          <a:prstGeom prst="straightConnector1">
            <a:avLst/>
          </a:prstGeom>
          <a:noFill/>
          <a:ln w="25400">
            <a:solidFill>
              <a:srgbClr val="7E5502"/>
            </a:solidFill>
            <a:round/>
            <a:headEnd/>
            <a:tailEnd/>
          </a:ln>
        </p:spPr>
      </p:cxnSp>
      <p:cxnSp>
        <p:nvCxnSpPr>
          <p:cNvPr id="11369" name="AutoShape 75"/>
          <p:cNvCxnSpPr>
            <a:cxnSpLocks noChangeShapeType="1"/>
            <a:stCxn id="11349" idx="6"/>
          </p:cNvCxnSpPr>
          <p:nvPr/>
        </p:nvCxnSpPr>
        <p:spPr bwMode="auto">
          <a:xfrm>
            <a:off x="2620963" y="4241800"/>
            <a:ext cx="373062" cy="322263"/>
          </a:xfrm>
          <a:prstGeom prst="straightConnector1">
            <a:avLst/>
          </a:prstGeom>
          <a:noFill/>
          <a:ln w="25400">
            <a:solidFill>
              <a:srgbClr val="7E5502"/>
            </a:solidFill>
            <a:round/>
            <a:headEnd/>
            <a:tailEnd/>
          </a:ln>
        </p:spPr>
      </p:cxnSp>
      <p:cxnSp>
        <p:nvCxnSpPr>
          <p:cNvPr id="11370" name="AutoShape 76"/>
          <p:cNvCxnSpPr>
            <a:cxnSpLocks noChangeShapeType="1"/>
            <a:stCxn id="11355" idx="6"/>
          </p:cNvCxnSpPr>
          <p:nvPr/>
        </p:nvCxnSpPr>
        <p:spPr bwMode="auto">
          <a:xfrm flipV="1">
            <a:off x="2620963" y="4945063"/>
            <a:ext cx="449262" cy="287337"/>
          </a:xfrm>
          <a:prstGeom prst="straightConnector1">
            <a:avLst/>
          </a:prstGeom>
          <a:noFill/>
          <a:ln w="25400">
            <a:solidFill>
              <a:srgbClr val="7E5502"/>
            </a:solidFill>
            <a:round/>
            <a:headEnd/>
            <a:tailEnd/>
          </a:ln>
        </p:spPr>
      </p:cxnSp>
      <p:cxnSp>
        <p:nvCxnSpPr>
          <p:cNvPr id="11371" name="AutoShape 77"/>
          <p:cNvCxnSpPr>
            <a:cxnSpLocks noChangeShapeType="1"/>
            <a:stCxn id="11355" idx="6"/>
          </p:cNvCxnSpPr>
          <p:nvPr/>
        </p:nvCxnSpPr>
        <p:spPr bwMode="auto">
          <a:xfrm>
            <a:off x="2620963" y="5232400"/>
            <a:ext cx="449262" cy="17463"/>
          </a:xfrm>
          <a:prstGeom prst="straightConnector1">
            <a:avLst/>
          </a:prstGeom>
          <a:noFill/>
          <a:ln w="25400">
            <a:solidFill>
              <a:srgbClr val="7E5502"/>
            </a:solidFill>
            <a:round/>
            <a:headEnd/>
            <a:tailEnd/>
          </a:ln>
        </p:spPr>
      </p:cxnSp>
      <p:cxnSp>
        <p:nvCxnSpPr>
          <p:cNvPr id="11372" name="AutoShape 78"/>
          <p:cNvCxnSpPr>
            <a:cxnSpLocks noChangeShapeType="1"/>
            <a:stCxn id="11355" idx="6"/>
          </p:cNvCxnSpPr>
          <p:nvPr/>
        </p:nvCxnSpPr>
        <p:spPr bwMode="auto">
          <a:xfrm>
            <a:off x="2620963" y="5232400"/>
            <a:ext cx="419100" cy="328613"/>
          </a:xfrm>
          <a:prstGeom prst="straightConnector1">
            <a:avLst/>
          </a:prstGeom>
          <a:noFill/>
          <a:ln w="25400">
            <a:solidFill>
              <a:srgbClr val="7E5502"/>
            </a:solidFill>
            <a:round/>
            <a:headEnd/>
            <a:tailEnd/>
          </a:ln>
        </p:spPr>
      </p:cxnSp>
      <p:cxnSp>
        <p:nvCxnSpPr>
          <p:cNvPr id="11373" name="AutoShape 79"/>
          <p:cNvCxnSpPr>
            <a:cxnSpLocks noChangeShapeType="1"/>
            <a:stCxn id="11356" idx="6"/>
          </p:cNvCxnSpPr>
          <p:nvPr/>
        </p:nvCxnSpPr>
        <p:spPr bwMode="auto">
          <a:xfrm flipV="1">
            <a:off x="2620963" y="6000750"/>
            <a:ext cx="579437" cy="298450"/>
          </a:xfrm>
          <a:prstGeom prst="straightConnector1">
            <a:avLst/>
          </a:prstGeom>
          <a:noFill/>
          <a:ln w="25400">
            <a:solidFill>
              <a:srgbClr val="7E5502"/>
            </a:solidFill>
            <a:round/>
            <a:headEnd/>
            <a:tailEnd/>
          </a:ln>
        </p:spPr>
      </p:cxnSp>
      <p:cxnSp>
        <p:nvCxnSpPr>
          <p:cNvPr id="11374" name="AutoShape 80"/>
          <p:cNvCxnSpPr>
            <a:cxnSpLocks noChangeShapeType="1"/>
            <a:stCxn id="11356" idx="6"/>
          </p:cNvCxnSpPr>
          <p:nvPr/>
        </p:nvCxnSpPr>
        <p:spPr bwMode="auto">
          <a:xfrm>
            <a:off x="2620963" y="6299200"/>
            <a:ext cx="579437" cy="6350"/>
          </a:xfrm>
          <a:prstGeom prst="straightConnector1">
            <a:avLst/>
          </a:prstGeom>
          <a:noFill/>
          <a:ln w="25400">
            <a:solidFill>
              <a:srgbClr val="7E5502"/>
            </a:solidFill>
            <a:round/>
            <a:headEnd/>
            <a:tailEnd/>
          </a:ln>
        </p:spPr>
      </p:cxnSp>
      <p:cxnSp>
        <p:nvCxnSpPr>
          <p:cNvPr id="11375" name="AutoShape 81"/>
          <p:cNvCxnSpPr>
            <a:cxnSpLocks noChangeShapeType="1"/>
            <a:stCxn id="11356" idx="6"/>
          </p:cNvCxnSpPr>
          <p:nvPr/>
        </p:nvCxnSpPr>
        <p:spPr bwMode="auto">
          <a:xfrm>
            <a:off x="2620963" y="6299200"/>
            <a:ext cx="503237" cy="311150"/>
          </a:xfrm>
          <a:prstGeom prst="straightConnector1">
            <a:avLst/>
          </a:prstGeom>
          <a:noFill/>
          <a:ln w="25400">
            <a:solidFill>
              <a:srgbClr val="7E5502"/>
            </a:solidFill>
            <a:round/>
            <a:headEnd/>
            <a:tailEnd/>
          </a:ln>
        </p:spPr>
      </p:cxnSp>
      <p:sp>
        <p:nvSpPr>
          <p:cNvPr id="41" name="Rectangle 3"/>
          <p:cNvSpPr>
            <a:spLocks noChangeArrowheads="1"/>
          </p:cNvSpPr>
          <p:nvPr/>
        </p:nvSpPr>
        <p:spPr bwMode="auto">
          <a:xfrm>
            <a:off x="506413" y="3335338"/>
            <a:ext cx="4972050" cy="2730500"/>
          </a:xfrm>
          <a:prstGeom prst="rect">
            <a:avLst/>
          </a:prstGeom>
          <a:noFill/>
          <a:ln w="9525" algn="ctr">
            <a:noFill/>
            <a:miter lim="800000"/>
            <a:headEnd/>
            <a:tailEnd/>
          </a:ln>
        </p:spPr>
        <p:txBody>
          <a:bodyPr/>
          <a:lstStyle/>
          <a:p>
            <a:pPr>
              <a:buClr>
                <a:srgbClr val="FF9900"/>
              </a:buClr>
            </a:pPr>
            <a:endParaRPr lang="en-US" sz="3200">
              <a:solidFill>
                <a:schemeClr val="bg2"/>
              </a:solidFill>
              <a:latin typeface="Arial" pitchFamily="34" charset="0"/>
            </a:endParaRPr>
          </a:p>
        </p:txBody>
      </p:sp>
      <p:sp>
        <p:nvSpPr>
          <p:cNvPr id="46" name="Rectangle 3"/>
          <p:cNvSpPr>
            <a:spLocks noChangeArrowheads="1"/>
          </p:cNvSpPr>
          <p:nvPr/>
        </p:nvSpPr>
        <p:spPr bwMode="auto">
          <a:xfrm>
            <a:off x="412750" y="1876425"/>
            <a:ext cx="4972050" cy="1189038"/>
          </a:xfrm>
          <a:prstGeom prst="rect">
            <a:avLst/>
          </a:prstGeom>
          <a:noFill/>
          <a:ln w="9525" algn="ctr">
            <a:noFill/>
            <a:miter lim="800000"/>
            <a:headEnd/>
            <a:tailEnd/>
          </a:ln>
        </p:spPr>
        <p:txBody>
          <a:bodyPr/>
          <a:lstStyle/>
          <a:p>
            <a:pPr>
              <a:buClr>
                <a:srgbClr val="FF9900"/>
              </a:buClr>
            </a:pPr>
            <a:endParaRPr lang="en-US" sz="3200">
              <a:solidFill>
                <a:schemeClr val="bg2"/>
              </a:solidFill>
              <a:latin typeface="Arial" pitchFamily="34" charset="0"/>
            </a:endParaRPr>
          </a:p>
        </p:txBody>
      </p:sp>
      <p:sp>
        <p:nvSpPr>
          <p:cNvPr id="11378" name="Line 8"/>
          <p:cNvSpPr>
            <a:spLocks noChangeShapeType="1"/>
          </p:cNvSpPr>
          <p:nvPr/>
        </p:nvSpPr>
        <p:spPr bwMode="auto">
          <a:xfrm>
            <a:off x="3581400" y="2190750"/>
            <a:ext cx="0" cy="0"/>
          </a:xfrm>
          <a:prstGeom prst="line">
            <a:avLst/>
          </a:prstGeom>
          <a:noFill/>
          <a:ln w="9525">
            <a:noFill/>
            <a:round/>
            <a:headEnd/>
            <a:tailEnd/>
          </a:ln>
        </p:spPr>
        <p:txBody>
          <a:bodyPr/>
          <a:lstStyle/>
          <a:p>
            <a:endParaRPr lang="en-US"/>
          </a:p>
        </p:txBody>
      </p:sp>
      <p:sp>
        <p:nvSpPr>
          <p:cNvPr id="11379" name="Text Box 15"/>
          <p:cNvSpPr txBox="1">
            <a:spLocks noChangeArrowheads="1"/>
          </p:cNvSpPr>
          <p:nvPr/>
        </p:nvSpPr>
        <p:spPr bwMode="auto">
          <a:xfrm>
            <a:off x="3124200" y="1752600"/>
            <a:ext cx="4724400" cy="274638"/>
          </a:xfrm>
          <a:prstGeom prst="rect">
            <a:avLst/>
          </a:prstGeom>
          <a:noFill/>
          <a:ln w="9525">
            <a:noFill/>
            <a:miter lim="800000"/>
            <a:headEnd/>
            <a:tailEnd/>
          </a:ln>
        </p:spPr>
        <p:txBody>
          <a:bodyPr/>
          <a:lstStyle/>
          <a:p>
            <a:pPr rtl="1"/>
            <a:r>
              <a:rPr lang="ar-EG" sz="1400" b="1">
                <a:solidFill>
                  <a:srgbClr val="5A3D02"/>
                </a:solidFill>
                <a:latin typeface="Tahoma" pitchFamily="34" charset="0"/>
              </a:rPr>
              <a:t>“ألا يمكنك ولو لمرة واحدة أن تسلم  </a:t>
            </a:r>
            <a:r>
              <a:rPr lang="en-US" sz="1400" b="1">
                <a:solidFill>
                  <a:srgbClr val="5A3D02"/>
                </a:solidFill>
                <a:latin typeface="Tahoma" pitchFamily="34" charset="0"/>
              </a:rPr>
              <a:t>ICA</a:t>
            </a:r>
            <a:r>
              <a:rPr lang="ar-EG" sz="1400" b="1">
                <a:solidFill>
                  <a:srgbClr val="5A3D02"/>
                </a:solidFill>
                <a:latin typeface="Tahoma" pitchFamily="34" charset="0"/>
              </a:rPr>
              <a:t> في موعده؟”</a:t>
            </a:r>
            <a:endParaRPr lang="en-US" sz="1400" b="1">
              <a:solidFill>
                <a:srgbClr val="5A3D02"/>
              </a:solidFill>
              <a:latin typeface="Tahoma" pitchFamily="34" charset="0"/>
            </a:endParaRPr>
          </a:p>
        </p:txBody>
      </p:sp>
      <p:sp>
        <p:nvSpPr>
          <p:cNvPr id="11380" name="Text Box 16"/>
          <p:cNvSpPr txBox="1">
            <a:spLocks noChangeArrowheads="1"/>
          </p:cNvSpPr>
          <p:nvPr/>
        </p:nvSpPr>
        <p:spPr bwMode="auto">
          <a:xfrm>
            <a:off x="3124200" y="2057400"/>
            <a:ext cx="4572000" cy="274638"/>
          </a:xfrm>
          <a:prstGeom prst="rect">
            <a:avLst/>
          </a:prstGeom>
          <a:noFill/>
          <a:ln w="9525">
            <a:noFill/>
            <a:miter lim="800000"/>
            <a:headEnd/>
            <a:tailEnd/>
          </a:ln>
        </p:spPr>
        <p:txBody>
          <a:bodyPr/>
          <a:lstStyle/>
          <a:p>
            <a:pPr rtl="1"/>
            <a:r>
              <a:rPr lang="ar-EG" sz="1400" b="1">
                <a:solidFill>
                  <a:srgbClr val="5A3D02"/>
                </a:solidFill>
                <a:latin typeface="Tahoma" pitchFamily="34" charset="0"/>
              </a:rPr>
              <a:t>“ماذا؟ إعداد </a:t>
            </a:r>
            <a:r>
              <a:rPr lang="en-US" sz="1400" b="1">
                <a:solidFill>
                  <a:srgbClr val="5A3D02"/>
                </a:solidFill>
                <a:latin typeface="Tahoma" pitchFamily="34" charset="0"/>
              </a:rPr>
              <a:t>PSR</a:t>
            </a:r>
            <a:r>
              <a:rPr lang="ar-EG" sz="1400" b="1">
                <a:solidFill>
                  <a:srgbClr val="5A3D02"/>
                </a:solidFill>
                <a:latin typeface="Tahoma" pitchFamily="34" charset="0"/>
              </a:rPr>
              <a:t> يستغرق أسبوعين؟”</a:t>
            </a:r>
            <a:endParaRPr lang="en-US" sz="1400" b="1">
              <a:solidFill>
                <a:srgbClr val="5A3D02"/>
              </a:solidFill>
              <a:latin typeface="Tahoma" pitchFamily="34" charset="0"/>
            </a:endParaRPr>
          </a:p>
        </p:txBody>
      </p:sp>
      <p:sp>
        <p:nvSpPr>
          <p:cNvPr id="11381" name="Text Box 17"/>
          <p:cNvSpPr txBox="1">
            <a:spLocks noChangeArrowheads="1"/>
          </p:cNvSpPr>
          <p:nvPr/>
        </p:nvSpPr>
        <p:spPr bwMode="auto">
          <a:xfrm>
            <a:off x="3124200" y="2362200"/>
            <a:ext cx="5410200" cy="274638"/>
          </a:xfrm>
          <a:prstGeom prst="rect">
            <a:avLst/>
          </a:prstGeom>
          <a:noFill/>
          <a:ln w="9525">
            <a:noFill/>
            <a:miter lim="800000"/>
            <a:headEnd/>
            <a:tailEnd/>
          </a:ln>
        </p:spPr>
        <p:txBody>
          <a:bodyPr/>
          <a:lstStyle/>
          <a:p>
            <a:pPr rtl="1"/>
            <a:r>
              <a:rPr lang="ar-EG" sz="1400" b="1">
                <a:solidFill>
                  <a:srgbClr val="5A3D02"/>
                </a:solidFill>
                <a:latin typeface="Tahoma" pitchFamily="34" charset="0"/>
              </a:rPr>
              <a:t>“أنا مندهش منك... نوعية هذه الـ </a:t>
            </a:r>
            <a:r>
              <a:rPr lang="en-US" sz="1400" b="1">
                <a:solidFill>
                  <a:srgbClr val="5A3D02"/>
                </a:solidFill>
                <a:latin typeface="Tahoma" pitchFamily="34" charset="0"/>
              </a:rPr>
              <a:t>PAD</a:t>
            </a:r>
            <a:r>
              <a:rPr lang="ar-EG" sz="1400" b="1">
                <a:solidFill>
                  <a:srgbClr val="5A3D02"/>
                </a:solidFill>
                <a:latin typeface="Tahoma" pitchFamily="34" charset="0"/>
              </a:rPr>
              <a:t> سيئة للغاية”</a:t>
            </a:r>
            <a:endParaRPr lang="en-US" sz="1400" b="1">
              <a:solidFill>
                <a:srgbClr val="5A3D02"/>
              </a:solidFill>
              <a:latin typeface="Tahoma" pitchFamily="34" charset="0"/>
            </a:endParaRPr>
          </a:p>
        </p:txBody>
      </p:sp>
      <p:sp>
        <p:nvSpPr>
          <p:cNvPr id="11382" name="Text Box 27"/>
          <p:cNvSpPr txBox="1">
            <a:spLocks noChangeArrowheads="1"/>
          </p:cNvSpPr>
          <p:nvPr/>
        </p:nvSpPr>
        <p:spPr bwMode="auto">
          <a:xfrm>
            <a:off x="3124200" y="3048000"/>
            <a:ext cx="7543800" cy="274638"/>
          </a:xfrm>
          <a:prstGeom prst="rect">
            <a:avLst/>
          </a:prstGeom>
          <a:noFill/>
          <a:ln w="9525">
            <a:noFill/>
            <a:miter lim="800000"/>
            <a:headEnd/>
            <a:tailEnd/>
          </a:ln>
        </p:spPr>
        <p:txBody>
          <a:bodyPr/>
          <a:lstStyle/>
          <a:p>
            <a:pPr rtl="1"/>
            <a:r>
              <a:rPr lang="ar-EG" sz="1400" b="1">
                <a:solidFill>
                  <a:srgbClr val="5A3D02"/>
                </a:solidFill>
                <a:latin typeface="Tahoma" pitchFamily="34" charset="0"/>
              </a:rPr>
              <a:t>“هل أساعدك في تحرير الـ </a:t>
            </a:r>
            <a:r>
              <a:rPr lang="en-US" sz="1400" b="1">
                <a:solidFill>
                  <a:srgbClr val="5A3D02"/>
                </a:solidFill>
                <a:latin typeface="Tahoma" pitchFamily="34" charset="0"/>
              </a:rPr>
              <a:t>PCD</a:t>
            </a:r>
            <a:r>
              <a:rPr lang="ar-EG" sz="1400" b="1">
                <a:solidFill>
                  <a:srgbClr val="5A3D02"/>
                </a:solidFill>
                <a:latin typeface="Tahoma" pitchFamily="34" charset="0"/>
              </a:rPr>
              <a:t>؟ إنه يطلب منك أكثر من طاقتك”</a:t>
            </a:r>
            <a:endParaRPr lang="en-US" sz="1400" b="1">
              <a:solidFill>
                <a:srgbClr val="5A3D02"/>
              </a:solidFill>
              <a:latin typeface="Tahoma" pitchFamily="34" charset="0"/>
            </a:endParaRPr>
          </a:p>
        </p:txBody>
      </p:sp>
      <p:sp>
        <p:nvSpPr>
          <p:cNvPr id="11383" name="Text Box 28"/>
          <p:cNvSpPr txBox="1">
            <a:spLocks noChangeArrowheads="1"/>
          </p:cNvSpPr>
          <p:nvPr/>
        </p:nvSpPr>
        <p:spPr bwMode="auto">
          <a:xfrm>
            <a:off x="3081338" y="2743200"/>
            <a:ext cx="7543800" cy="381000"/>
          </a:xfrm>
          <a:prstGeom prst="rect">
            <a:avLst/>
          </a:prstGeom>
          <a:noFill/>
          <a:ln w="9525">
            <a:noFill/>
            <a:miter lim="800000"/>
            <a:headEnd/>
            <a:tailEnd/>
          </a:ln>
        </p:spPr>
        <p:txBody>
          <a:bodyPr/>
          <a:lstStyle/>
          <a:p>
            <a:pPr rtl="1"/>
            <a:r>
              <a:rPr lang="ar-EG" sz="1400" b="1">
                <a:solidFill>
                  <a:srgbClr val="5A3D02"/>
                </a:solidFill>
                <a:latin typeface="Tahoma" pitchFamily="34" charset="0"/>
              </a:rPr>
              <a:t>“توقف لتأخذ بعض الراحة في طريق عودتك، لقد كانت مهمة طويلة”</a:t>
            </a:r>
            <a:endParaRPr lang="en-US" sz="1400" b="1">
              <a:solidFill>
                <a:srgbClr val="5A3D02"/>
              </a:solidFill>
              <a:latin typeface="Tahoma" pitchFamily="34" charset="0"/>
            </a:endParaRPr>
          </a:p>
        </p:txBody>
      </p:sp>
      <p:sp>
        <p:nvSpPr>
          <p:cNvPr id="11384" name="Text Box 29"/>
          <p:cNvSpPr txBox="1">
            <a:spLocks noChangeArrowheads="1"/>
          </p:cNvSpPr>
          <p:nvPr/>
        </p:nvSpPr>
        <p:spPr bwMode="auto">
          <a:xfrm>
            <a:off x="3048000" y="3352800"/>
            <a:ext cx="5029200" cy="334963"/>
          </a:xfrm>
          <a:prstGeom prst="rect">
            <a:avLst/>
          </a:prstGeom>
          <a:noFill/>
          <a:ln w="9525">
            <a:noFill/>
            <a:miter lim="800000"/>
            <a:headEnd/>
            <a:tailEnd/>
          </a:ln>
        </p:spPr>
        <p:txBody>
          <a:bodyPr/>
          <a:lstStyle/>
          <a:p>
            <a:pPr rtl="1"/>
            <a:r>
              <a:rPr lang="ar-EG" sz="1400" b="1">
                <a:solidFill>
                  <a:srgbClr val="5A3D02"/>
                </a:solidFill>
                <a:latin typeface="Tahoma" pitchFamily="34" charset="0"/>
              </a:rPr>
              <a:t>“لقد قمت بعمل رائع فيما يخص الـ </a:t>
            </a:r>
            <a:r>
              <a:rPr lang="en-US" sz="1400" b="1">
                <a:solidFill>
                  <a:srgbClr val="5A3D02"/>
                </a:solidFill>
                <a:latin typeface="Tahoma" pitchFamily="34" charset="0"/>
              </a:rPr>
              <a:t>AAA</a:t>
            </a:r>
            <a:r>
              <a:rPr lang="ar-EG" sz="1400" b="1">
                <a:solidFill>
                  <a:srgbClr val="5A3D02"/>
                </a:solidFill>
                <a:latin typeface="Tahoma" pitchFamily="34" charset="0"/>
              </a:rPr>
              <a:t>، لكن مؤكد أنك سهرت بسببه طوال الليل”</a:t>
            </a:r>
            <a:endParaRPr lang="en-US" sz="1400" b="1">
              <a:solidFill>
                <a:srgbClr val="5A3D02"/>
              </a:solidFill>
              <a:latin typeface="Tahoma" pitchFamily="34" charset="0"/>
            </a:endParaRPr>
          </a:p>
        </p:txBody>
      </p:sp>
      <p:sp>
        <p:nvSpPr>
          <p:cNvPr id="11385" name="Text Box 33"/>
          <p:cNvSpPr txBox="1">
            <a:spLocks noChangeArrowheads="1"/>
          </p:cNvSpPr>
          <p:nvPr/>
        </p:nvSpPr>
        <p:spPr bwMode="auto">
          <a:xfrm>
            <a:off x="2995613" y="3810000"/>
            <a:ext cx="7543800" cy="274638"/>
          </a:xfrm>
          <a:prstGeom prst="rect">
            <a:avLst/>
          </a:prstGeom>
          <a:noFill/>
          <a:ln w="9525">
            <a:noFill/>
            <a:miter lim="800000"/>
            <a:headEnd/>
            <a:tailEnd/>
          </a:ln>
        </p:spPr>
        <p:txBody>
          <a:bodyPr/>
          <a:lstStyle/>
          <a:p>
            <a:pPr rtl="1"/>
            <a:r>
              <a:rPr lang="ar-EG" sz="1400" b="1">
                <a:solidFill>
                  <a:srgbClr val="5A3D02"/>
                </a:solidFill>
                <a:latin typeface="Tahoma" pitchFamily="34" charset="0"/>
              </a:rPr>
              <a:t>“ما البدائل الأخرى لدينا إذا تخلفنا عن موعد مجلس الإدارة؟”</a:t>
            </a:r>
            <a:endParaRPr lang="en-US" sz="1400" b="1">
              <a:solidFill>
                <a:srgbClr val="5A3D02"/>
              </a:solidFill>
              <a:latin typeface="Tahoma" pitchFamily="34" charset="0"/>
            </a:endParaRPr>
          </a:p>
        </p:txBody>
      </p:sp>
      <p:sp>
        <p:nvSpPr>
          <p:cNvPr id="11386" name="Text Box 34"/>
          <p:cNvSpPr txBox="1">
            <a:spLocks noChangeArrowheads="1"/>
          </p:cNvSpPr>
          <p:nvPr/>
        </p:nvSpPr>
        <p:spPr bwMode="auto">
          <a:xfrm>
            <a:off x="2995613" y="4114800"/>
            <a:ext cx="7543800" cy="381000"/>
          </a:xfrm>
          <a:prstGeom prst="rect">
            <a:avLst/>
          </a:prstGeom>
          <a:noFill/>
          <a:ln w="9525">
            <a:noFill/>
            <a:miter lim="800000"/>
            <a:headEnd/>
            <a:tailEnd/>
          </a:ln>
        </p:spPr>
        <p:txBody>
          <a:bodyPr/>
          <a:lstStyle/>
          <a:p>
            <a:pPr rtl="1"/>
            <a:r>
              <a:rPr lang="ar-EG" sz="1400" b="1">
                <a:solidFill>
                  <a:srgbClr val="5A3D02"/>
                </a:solidFill>
                <a:latin typeface="Tahoma" pitchFamily="34" charset="0"/>
              </a:rPr>
              <a:t>“ألا يمكننا إيجاد حل وسط بشأن الإفراج عن تلك الشريحة؟”</a:t>
            </a:r>
            <a:endParaRPr lang="en-US" sz="1400" b="1">
              <a:solidFill>
                <a:srgbClr val="5A3D02"/>
              </a:solidFill>
              <a:latin typeface="Tahoma" pitchFamily="34" charset="0"/>
            </a:endParaRPr>
          </a:p>
        </p:txBody>
      </p:sp>
      <p:sp>
        <p:nvSpPr>
          <p:cNvPr id="11387" name="Text Box 35"/>
          <p:cNvSpPr txBox="1">
            <a:spLocks noChangeArrowheads="1"/>
          </p:cNvSpPr>
          <p:nvPr/>
        </p:nvSpPr>
        <p:spPr bwMode="auto">
          <a:xfrm>
            <a:off x="2995613" y="4419600"/>
            <a:ext cx="7543800" cy="274638"/>
          </a:xfrm>
          <a:prstGeom prst="rect">
            <a:avLst/>
          </a:prstGeom>
          <a:noFill/>
          <a:ln w="9525">
            <a:noFill/>
            <a:miter lim="800000"/>
            <a:headEnd/>
            <a:tailEnd/>
          </a:ln>
        </p:spPr>
        <p:txBody>
          <a:bodyPr/>
          <a:lstStyle/>
          <a:p>
            <a:pPr rtl="1"/>
            <a:r>
              <a:rPr lang="ar-EG" sz="1400" b="1">
                <a:solidFill>
                  <a:srgbClr val="5A3D02"/>
                </a:solidFill>
                <a:latin typeface="Tahoma" pitchFamily="34" charset="0"/>
              </a:rPr>
              <a:t>“ما العواقب التي ستنتج عن هذا التفويض الخاص بـ </a:t>
            </a:r>
            <a:r>
              <a:rPr lang="en-US" sz="1400" b="1">
                <a:solidFill>
                  <a:srgbClr val="5A3D02"/>
                </a:solidFill>
                <a:latin typeface="Tahoma" pitchFamily="34" charset="0"/>
              </a:rPr>
              <a:t>SAP</a:t>
            </a:r>
            <a:r>
              <a:rPr lang="ar-EG" sz="1400" b="1">
                <a:solidFill>
                  <a:srgbClr val="5A3D02"/>
                </a:solidFill>
                <a:latin typeface="Tahoma" pitchFamily="34" charset="0"/>
              </a:rPr>
              <a:t>؟”</a:t>
            </a:r>
            <a:endParaRPr lang="en-US" sz="1400" b="1">
              <a:solidFill>
                <a:srgbClr val="5A3D02"/>
              </a:solidFill>
              <a:latin typeface="Tahoma" pitchFamily="34" charset="0"/>
            </a:endParaRPr>
          </a:p>
        </p:txBody>
      </p:sp>
      <p:sp>
        <p:nvSpPr>
          <p:cNvPr id="11388" name="Text Box 36"/>
          <p:cNvSpPr txBox="1">
            <a:spLocks noChangeArrowheads="1"/>
          </p:cNvSpPr>
          <p:nvPr/>
        </p:nvSpPr>
        <p:spPr bwMode="auto">
          <a:xfrm>
            <a:off x="3109913" y="4800600"/>
            <a:ext cx="7543800" cy="274638"/>
          </a:xfrm>
          <a:prstGeom prst="rect">
            <a:avLst/>
          </a:prstGeom>
          <a:noFill/>
          <a:ln w="9525">
            <a:noFill/>
            <a:miter lim="800000"/>
            <a:headEnd/>
            <a:tailEnd/>
          </a:ln>
        </p:spPr>
        <p:txBody>
          <a:bodyPr/>
          <a:lstStyle/>
          <a:p>
            <a:pPr rtl="1"/>
            <a:r>
              <a:rPr lang="ar-EG" sz="1400" b="1">
                <a:solidFill>
                  <a:srgbClr val="5A3D02"/>
                </a:solidFill>
                <a:latin typeface="Tahoma" pitchFamily="34" charset="0"/>
              </a:rPr>
              <a:t>“كل ما تأمر به مطاع، أنت المدير”</a:t>
            </a:r>
            <a:endParaRPr lang="en-US" sz="1400" b="1">
              <a:solidFill>
                <a:srgbClr val="5A3D02"/>
              </a:solidFill>
              <a:latin typeface="Tahoma" pitchFamily="34" charset="0"/>
            </a:endParaRPr>
          </a:p>
        </p:txBody>
      </p:sp>
      <p:sp>
        <p:nvSpPr>
          <p:cNvPr id="11389" name="Text Box 37"/>
          <p:cNvSpPr txBox="1">
            <a:spLocks noChangeArrowheads="1"/>
          </p:cNvSpPr>
          <p:nvPr/>
        </p:nvSpPr>
        <p:spPr bwMode="auto">
          <a:xfrm>
            <a:off x="3109913" y="5105400"/>
            <a:ext cx="7543800" cy="274638"/>
          </a:xfrm>
          <a:prstGeom prst="rect">
            <a:avLst/>
          </a:prstGeom>
          <a:noFill/>
          <a:ln w="9525">
            <a:noFill/>
            <a:miter lim="800000"/>
            <a:headEnd/>
            <a:tailEnd/>
          </a:ln>
        </p:spPr>
        <p:txBody>
          <a:bodyPr/>
          <a:lstStyle/>
          <a:p>
            <a:pPr rtl="1"/>
            <a:r>
              <a:rPr lang="ar-EG" sz="1400" b="1">
                <a:solidFill>
                  <a:srgbClr val="5A3D02"/>
                </a:solidFill>
                <a:latin typeface="Tahoma" pitchFamily="34" charset="0"/>
              </a:rPr>
              <a:t>“آسف، الـ </a:t>
            </a:r>
            <a:r>
              <a:rPr lang="en-US" sz="1400" b="1">
                <a:solidFill>
                  <a:srgbClr val="5A3D02"/>
                </a:solidFill>
                <a:latin typeface="Tahoma" pitchFamily="34" charset="0"/>
              </a:rPr>
              <a:t>PAD</a:t>
            </a:r>
            <a:r>
              <a:rPr lang="ar-EG" sz="1400" b="1">
                <a:solidFill>
                  <a:srgbClr val="5A3D02"/>
                </a:solidFill>
                <a:latin typeface="Tahoma" pitchFamily="34" charset="0"/>
              </a:rPr>
              <a:t> فعلا سيئة، سأحاول إزالتها”</a:t>
            </a:r>
            <a:endParaRPr lang="en-US" sz="1400" b="1">
              <a:solidFill>
                <a:srgbClr val="5A3D02"/>
              </a:solidFill>
              <a:latin typeface="Tahoma" pitchFamily="34" charset="0"/>
            </a:endParaRPr>
          </a:p>
        </p:txBody>
      </p:sp>
      <p:sp>
        <p:nvSpPr>
          <p:cNvPr id="11390" name="Text Box 38"/>
          <p:cNvSpPr txBox="1">
            <a:spLocks noChangeArrowheads="1"/>
          </p:cNvSpPr>
          <p:nvPr/>
        </p:nvSpPr>
        <p:spPr bwMode="auto">
          <a:xfrm>
            <a:off x="3095625" y="5410200"/>
            <a:ext cx="4953000" cy="304800"/>
          </a:xfrm>
          <a:prstGeom prst="rect">
            <a:avLst/>
          </a:prstGeom>
          <a:noFill/>
          <a:ln w="9525">
            <a:noFill/>
            <a:miter lim="800000"/>
            <a:headEnd/>
            <a:tailEnd/>
          </a:ln>
        </p:spPr>
        <p:txBody>
          <a:bodyPr/>
          <a:lstStyle/>
          <a:p>
            <a:pPr rtl="1"/>
            <a:r>
              <a:rPr lang="ar-EG" sz="1400" b="1">
                <a:solidFill>
                  <a:srgbClr val="5A3D02"/>
                </a:solidFill>
                <a:latin typeface="Tahoma" pitchFamily="34" charset="0"/>
              </a:rPr>
              <a:t>“ماذا ستفعل </a:t>
            </a:r>
            <a:r>
              <a:rPr lang="en-US" sz="1400" b="1">
                <a:solidFill>
                  <a:srgbClr val="5A3D02"/>
                </a:solidFill>
                <a:latin typeface="Tahoma" pitchFamily="34" charset="0"/>
              </a:rPr>
              <a:t>ECSPF </a:t>
            </a:r>
            <a:r>
              <a:rPr lang="ar-EG" sz="1400" b="1">
                <a:solidFill>
                  <a:srgbClr val="5A3D02"/>
                </a:solidFill>
                <a:latin typeface="Tahoma" pitchFamily="34" charset="0"/>
              </a:rPr>
              <a:t> بدونك؟”</a:t>
            </a:r>
            <a:endParaRPr lang="en-US" sz="1400" b="1">
              <a:solidFill>
                <a:srgbClr val="5A3D02"/>
              </a:solidFill>
              <a:latin typeface="Tahoma" pitchFamily="34" charset="0"/>
            </a:endParaRPr>
          </a:p>
        </p:txBody>
      </p:sp>
      <p:sp>
        <p:nvSpPr>
          <p:cNvPr id="11391" name="Text Box 39"/>
          <p:cNvSpPr txBox="1">
            <a:spLocks noChangeArrowheads="1"/>
          </p:cNvSpPr>
          <p:nvPr/>
        </p:nvSpPr>
        <p:spPr bwMode="auto">
          <a:xfrm>
            <a:off x="3152775" y="5867400"/>
            <a:ext cx="7543800" cy="274638"/>
          </a:xfrm>
          <a:prstGeom prst="rect">
            <a:avLst/>
          </a:prstGeom>
          <a:noFill/>
          <a:ln w="9525">
            <a:noFill/>
            <a:miter lim="800000"/>
            <a:headEnd/>
            <a:tailEnd/>
          </a:ln>
        </p:spPr>
        <p:txBody>
          <a:bodyPr/>
          <a:lstStyle/>
          <a:p>
            <a:pPr rtl="1"/>
            <a:r>
              <a:rPr lang="ar-EG" sz="1400" b="1">
                <a:solidFill>
                  <a:srgbClr val="5A3D02"/>
                </a:solidFill>
                <a:latin typeface="Tahoma" pitchFamily="34" charset="0"/>
              </a:rPr>
              <a:t>“على أية حال لا يوجد أحد يلتزم بسياسة المشتريات هذه”</a:t>
            </a:r>
            <a:endParaRPr lang="en-US" sz="1400" b="1">
              <a:solidFill>
                <a:srgbClr val="5A3D02"/>
              </a:solidFill>
              <a:latin typeface="Tahoma" pitchFamily="34" charset="0"/>
            </a:endParaRPr>
          </a:p>
        </p:txBody>
      </p:sp>
      <p:sp>
        <p:nvSpPr>
          <p:cNvPr id="11392" name="Text Box 40"/>
          <p:cNvSpPr txBox="1">
            <a:spLocks noChangeArrowheads="1"/>
          </p:cNvSpPr>
          <p:nvPr/>
        </p:nvSpPr>
        <p:spPr bwMode="auto">
          <a:xfrm>
            <a:off x="3152775" y="6172200"/>
            <a:ext cx="6096000" cy="274638"/>
          </a:xfrm>
          <a:prstGeom prst="rect">
            <a:avLst/>
          </a:prstGeom>
          <a:noFill/>
          <a:ln w="9525">
            <a:noFill/>
            <a:miter lim="800000"/>
            <a:headEnd/>
            <a:tailEnd/>
          </a:ln>
        </p:spPr>
        <p:txBody>
          <a:bodyPr/>
          <a:lstStyle/>
          <a:p>
            <a:pPr rtl="1"/>
            <a:r>
              <a:rPr lang="ar-EG" sz="1400" b="1">
                <a:solidFill>
                  <a:srgbClr val="5A3D02"/>
                </a:solidFill>
                <a:latin typeface="Tahoma" pitchFamily="34" charset="0"/>
              </a:rPr>
              <a:t>“انس الأمر، إنه مجرد مدير قطاع”</a:t>
            </a:r>
            <a:endParaRPr lang="en-US" sz="1400" b="1">
              <a:solidFill>
                <a:srgbClr val="5A3D02"/>
              </a:solidFill>
              <a:latin typeface="Tahoma" pitchFamily="34" charset="0"/>
            </a:endParaRPr>
          </a:p>
        </p:txBody>
      </p:sp>
      <p:sp>
        <p:nvSpPr>
          <p:cNvPr id="11393" name="Text Box 41"/>
          <p:cNvSpPr txBox="1">
            <a:spLocks noChangeArrowheads="1"/>
          </p:cNvSpPr>
          <p:nvPr/>
        </p:nvSpPr>
        <p:spPr bwMode="auto">
          <a:xfrm>
            <a:off x="3124200" y="6477000"/>
            <a:ext cx="6096000" cy="457200"/>
          </a:xfrm>
          <a:prstGeom prst="rect">
            <a:avLst/>
          </a:prstGeom>
          <a:noFill/>
          <a:ln w="9525">
            <a:noFill/>
            <a:miter lim="800000"/>
            <a:headEnd/>
            <a:tailEnd/>
          </a:ln>
        </p:spPr>
        <p:txBody>
          <a:bodyPr/>
          <a:lstStyle/>
          <a:p>
            <a:pPr rtl="1"/>
            <a:r>
              <a:rPr lang="ar-EG" sz="1400" b="1">
                <a:solidFill>
                  <a:srgbClr val="5A3D02"/>
                </a:solidFill>
                <a:latin typeface="Tahoma" pitchFamily="34" charset="0"/>
              </a:rPr>
              <a:t>“إنه يومي الخاص بالـ </a:t>
            </a:r>
            <a:r>
              <a:rPr lang="en-US" sz="1400" b="1">
                <a:solidFill>
                  <a:srgbClr val="5A3D02"/>
                </a:solidFill>
                <a:latin typeface="Tahoma" pitchFamily="34" charset="0"/>
              </a:rPr>
              <a:t>AWS</a:t>
            </a:r>
            <a:r>
              <a:rPr lang="ar-EG" sz="1400" b="1">
                <a:solidFill>
                  <a:srgbClr val="5A3D02"/>
                </a:solidFill>
                <a:latin typeface="Tahoma" pitchFamily="34" charset="0"/>
              </a:rPr>
              <a:t>، بالتأكيد لن آتي لأقابل الوفد في اجتماعات الربيع”</a:t>
            </a:r>
            <a:endParaRPr lang="en-US" sz="1400" b="1">
              <a:solidFill>
                <a:srgbClr val="5A3D02"/>
              </a:solidFill>
              <a:latin typeface="Tahoma" pitchFamily="34" charset="0"/>
            </a:endParaRPr>
          </a:p>
        </p:txBody>
      </p:sp>
      <p:sp>
        <p:nvSpPr>
          <p:cNvPr id="11394" name="Text Box 44"/>
          <p:cNvSpPr txBox="1">
            <a:spLocks noChangeArrowheads="1"/>
          </p:cNvSpPr>
          <p:nvPr/>
        </p:nvSpPr>
        <p:spPr bwMode="auto">
          <a:xfrm>
            <a:off x="3152775" y="6324600"/>
            <a:ext cx="4310063" cy="274638"/>
          </a:xfrm>
          <a:prstGeom prst="rect">
            <a:avLst/>
          </a:prstGeom>
          <a:noFill/>
          <a:ln w="9525">
            <a:noFill/>
            <a:miter lim="800000"/>
            <a:headEnd/>
            <a:tailEnd/>
          </a:ln>
        </p:spPr>
        <p:txBody>
          <a:bodyPr/>
          <a:lstStyle/>
          <a:p>
            <a:endParaRPr lang="en-US" sz="1400" b="1">
              <a:solidFill>
                <a:srgbClr val="5A3D02"/>
              </a:solidFill>
              <a:latin typeface="Tahoma"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nodePh="1">
                                  <p:stCondLst>
                                    <p:cond delay="0"/>
                                  </p:stCondLst>
                                  <p:endCondLst>
                                    <p:cond evt="begin" delay="0">
                                      <p:tn val="5"/>
                                    </p:cond>
                                  </p:endCondLst>
                                  <p:childTnLst>
                                    <p:set>
                                      <p:cBhvr>
                                        <p:cTn id="6" dur="1" fill="hold">
                                          <p:stCondLst>
                                            <p:cond delay="0"/>
                                          </p:stCondLst>
                                        </p:cTn>
                                        <p:tgtEl>
                                          <p:spTgt spid="41"/>
                                        </p:tgtEl>
                                        <p:attrNameLst>
                                          <p:attrName>style.visibility</p:attrName>
                                        </p:attrNameLst>
                                      </p:cBhvr>
                                      <p:to>
                                        <p:strVal val="visible"/>
                                      </p:to>
                                    </p:set>
                                    <p:animEffect transition="in" filter="fade">
                                      <p:cBhvr>
                                        <p:cTn id="7" dur="500"/>
                                        <p:tgtEl>
                                          <p:spTgt spid="41"/>
                                        </p:tgtEl>
                                      </p:cBhvr>
                                    </p:animEffect>
                                  </p:childTnLst>
                                </p:cTn>
                              </p:par>
                            </p:childTnLst>
                          </p:cTn>
                        </p:par>
                        <p:par>
                          <p:cTn id="8" fill="hold">
                            <p:stCondLst>
                              <p:cond delay="500"/>
                            </p:stCondLst>
                            <p:childTnLst>
                              <p:par>
                                <p:cTn id="9" presetID="10" presetClass="entr" presetSubtype="0" fill="hold" grpId="0" nodeType="afterEffect" nodePh="1">
                                  <p:stCondLst>
                                    <p:cond delay="0"/>
                                  </p:stCondLst>
                                  <p:endCondLst>
                                    <p:cond evt="begin" delay="0">
                                      <p:tn val="9"/>
                                    </p:cond>
                                  </p:endCondLst>
                                  <p:childTnLst>
                                    <p:set>
                                      <p:cBhvr>
                                        <p:cTn id="10" dur="1" fill="hold">
                                          <p:stCondLst>
                                            <p:cond delay="0"/>
                                          </p:stCondLst>
                                        </p:cTn>
                                        <p:tgtEl>
                                          <p:spTgt spid="46"/>
                                        </p:tgtEl>
                                        <p:attrNameLst>
                                          <p:attrName>style.visibility</p:attrName>
                                        </p:attrNameLst>
                                      </p:cBhvr>
                                      <p:to>
                                        <p:strVal val="visible"/>
                                      </p:to>
                                    </p:set>
                                    <p:animEffect transition="in" filter="fade">
                                      <p:cBhvr>
                                        <p:cTn id="11" dur="50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p:bldP spid="46" grpId="0"/>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Slide Number Placeholder 5"/>
          <p:cNvSpPr>
            <a:spLocks noGrp="1"/>
          </p:cNvSpPr>
          <p:nvPr>
            <p:ph type="sldNum" sz="quarter" idx="12"/>
          </p:nvPr>
        </p:nvSpPr>
        <p:spPr/>
        <p:txBody>
          <a:bodyPr/>
          <a:lstStyle/>
          <a:p>
            <a:fld id="{D007F551-AFBA-4A5E-8DE7-FF66CF416387}" type="slidenum">
              <a:rPr lang="en-US"/>
              <a:pPr/>
              <a:t>50</a:t>
            </a:fld>
            <a:endParaRPr lang="en-US"/>
          </a:p>
        </p:txBody>
      </p:sp>
      <p:sp>
        <p:nvSpPr>
          <p:cNvPr id="142338" name="Rectangle 2"/>
          <p:cNvSpPr>
            <a:spLocks noGrp="1" noChangeArrowheads="1"/>
          </p:cNvSpPr>
          <p:nvPr>
            <p:ph type="title"/>
          </p:nvPr>
        </p:nvSpPr>
        <p:spPr>
          <a:xfrm>
            <a:off x="838200" y="990600"/>
            <a:ext cx="7772400" cy="457200"/>
          </a:xfrm>
          <a:noFill/>
          <a:ln/>
        </p:spPr>
        <p:txBody>
          <a:bodyPr/>
          <a:lstStyle/>
          <a:p>
            <a:r>
              <a:rPr lang="ar-EG" sz="3600">
                <a:solidFill>
                  <a:srgbClr val="432D01"/>
                </a:solidFill>
              </a:rPr>
              <a:t>كلمات مأثورة أخيرة</a:t>
            </a:r>
            <a:endParaRPr lang="en-US" sz="3600">
              <a:solidFill>
                <a:srgbClr val="432D01"/>
              </a:solidFill>
            </a:endParaRPr>
          </a:p>
        </p:txBody>
      </p:sp>
      <p:sp>
        <p:nvSpPr>
          <p:cNvPr id="142339" name="Rectangle 3"/>
          <p:cNvSpPr>
            <a:spLocks noChangeArrowheads="1"/>
          </p:cNvSpPr>
          <p:nvPr/>
        </p:nvSpPr>
        <p:spPr bwMode="auto">
          <a:xfrm>
            <a:off x="1220788" y="2965450"/>
            <a:ext cx="7313612" cy="511175"/>
          </a:xfrm>
          <a:prstGeom prst="rect">
            <a:avLst/>
          </a:prstGeom>
          <a:gradFill rotWithShape="0">
            <a:gsLst>
              <a:gs pos="0">
                <a:srgbClr val="DCC072"/>
              </a:gs>
              <a:gs pos="50000">
                <a:schemeClr val="bg1"/>
              </a:gs>
              <a:gs pos="100000">
                <a:srgbClr val="DCC072"/>
              </a:gs>
            </a:gsLst>
            <a:lin ang="18900000" scaled="1"/>
          </a:gradFill>
          <a:ln w="9525">
            <a:solidFill>
              <a:schemeClr val="tx1"/>
            </a:solidFill>
            <a:miter lim="800000"/>
            <a:headEnd/>
            <a:tailEnd/>
          </a:ln>
          <a:effectLst/>
        </p:spPr>
        <p:txBody>
          <a:bodyPr anchor="ctr" anchorCtr="1"/>
          <a:lstStyle/>
          <a:p>
            <a:pPr algn="ctr" rtl="1">
              <a:lnSpc>
                <a:spcPct val="85000"/>
              </a:lnSpc>
            </a:pPr>
            <a:r>
              <a:rPr lang="ar-EG" sz="2000" b="1">
                <a:solidFill>
                  <a:srgbClr val="432D01"/>
                </a:solidFill>
                <a:latin typeface="Tahoma" pitchFamily="34" charset="0"/>
              </a:rPr>
              <a:t>الشخص صاحب أقل الخبرات التخصصية هو الذي يقترح أكثر الآراء</a:t>
            </a:r>
            <a:endParaRPr lang="en-US" sz="2000" b="1">
              <a:solidFill>
                <a:srgbClr val="432D01"/>
              </a:solidFill>
              <a:latin typeface="Tahoma" pitchFamily="34" charset="0"/>
            </a:endParaRPr>
          </a:p>
        </p:txBody>
      </p:sp>
      <p:sp>
        <p:nvSpPr>
          <p:cNvPr id="142340" name="Rectangle 4"/>
          <p:cNvSpPr>
            <a:spLocks noChangeArrowheads="1"/>
          </p:cNvSpPr>
          <p:nvPr/>
        </p:nvSpPr>
        <p:spPr bwMode="auto">
          <a:xfrm>
            <a:off x="1220788" y="6070600"/>
            <a:ext cx="7313612" cy="511175"/>
          </a:xfrm>
          <a:prstGeom prst="rect">
            <a:avLst/>
          </a:prstGeom>
          <a:gradFill rotWithShape="0">
            <a:gsLst>
              <a:gs pos="0">
                <a:srgbClr val="DCC072"/>
              </a:gs>
              <a:gs pos="50000">
                <a:schemeClr val="bg1"/>
              </a:gs>
              <a:gs pos="100000">
                <a:srgbClr val="DCC072"/>
              </a:gs>
            </a:gsLst>
            <a:lin ang="18900000" scaled="1"/>
          </a:gradFill>
          <a:ln w="9525">
            <a:solidFill>
              <a:schemeClr val="tx1"/>
            </a:solidFill>
            <a:miter lim="800000"/>
            <a:headEnd/>
            <a:tailEnd/>
          </a:ln>
          <a:effectLst/>
        </p:spPr>
        <p:txBody>
          <a:bodyPr anchor="ctr" anchorCtr="1"/>
          <a:lstStyle/>
          <a:p>
            <a:pPr algn="ctr" rtl="1">
              <a:lnSpc>
                <a:spcPct val="85000"/>
              </a:lnSpc>
            </a:pPr>
            <a:r>
              <a:rPr lang="ar-EG" sz="2000" b="1">
                <a:solidFill>
                  <a:srgbClr val="432D01"/>
                </a:solidFill>
                <a:latin typeface="Tahoma" pitchFamily="34" charset="0"/>
              </a:rPr>
              <a:t>حين تسير الأمور في الاتجاه الخاطئ، لا تسر معها</a:t>
            </a:r>
            <a:endParaRPr lang="en-US" sz="2000" b="1">
              <a:solidFill>
                <a:srgbClr val="432D01"/>
              </a:solidFill>
              <a:latin typeface="Tahoma" pitchFamily="34" charset="0"/>
            </a:endParaRPr>
          </a:p>
        </p:txBody>
      </p:sp>
      <p:sp>
        <p:nvSpPr>
          <p:cNvPr id="142341" name="Rectangle 5"/>
          <p:cNvSpPr>
            <a:spLocks noChangeArrowheads="1"/>
          </p:cNvSpPr>
          <p:nvPr/>
        </p:nvSpPr>
        <p:spPr bwMode="auto">
          <a:xfrm>
            <a:off x="1220788" y="4108450"/>
            <a:ext cx="7313612" cy="514350"/>
          </a:xfrm>
          <a:prstGeom prst="rect">
            <a:avLst/>
          </a:prstGeom>
          <a:gradFill rotWithShape="0">
            <a:gsLst>
              <a:gs pos="0">
                <a:srgbClr val="DCC072"/>
              </a:gs>
              <a:gs pos="50000">
                <a:schemeClr val="bg1"/>
              </a:gs>
              <a:gs pos="100000">
                <a:srgbClr val="DCC072"/>
              </a:gs>
            </a:gsLst>
            <a:lin ang="18900000" scaled="1"/>
          </a:gradFill>
          <a:ln w="9525">
            <a:solidFill>
              <a:schemeClr val="tx1"/>
            </a:solidFill>
            <a:miter lim="800000"/>
            <a:headEnd/>
            <a:tailEnd/>
          </a:ln>
          <a:effectLst/>
        </p:spPr>
        <p:txBody>
          <a:bodyPr anchor="ctr" anchorCtr="1"/>
          <a:lstStyle/>
          <a:p>
            <a:pPr algn="ctr" rtl="1">
              <a:lnSpc>
                <a:spcPct val="85000"/>
              </a:lnSpc>
            </a:pPr>
            <a:r>
              <a:rPr lang="ar-EG" sz="2000" b="1">
                <a:solidFill>
                  <a:srgbClr val="432D01"/>
                </a:solidFill>
                <a:latin typeface="Tahoma" pitchFamily="34" charset="0"/>
              </a:rPr>
              <a:t>أن يبدو كل شيء مختلفا لا يعني أن أي شيء قد تبدل</a:t>
            </a:r>
            <a:endParaRPr lang="en-US" sz="2000" b="1">
              <a:solidFill>
                <a:srgbClr val="432D01"/>
              </a:solidFill>
              <a:latin typeface="Tahoma" pitchFamily="34" charset="0"/>
            </a:endParaRPr>
          </a:p>
        </p:txBody>
      </p:sp>
      <p:sp>
        <p:nvSpPr>
          <p:cNvPr id="142342" name="Rectangle 6"/>
          <p:cNvSpPr>
            <a:spLocks noChangeArrowheads="1"/>
          </p:cNvSpPr>
          <p:nvPr/>
        </p:nvSpPr>
        <p:spPr bwMode="auto">
          <a:xfrm>
            <a:off x="1220788" y="5259388"/>
            <a:ext cx="7313612" cy="750887"/>
          </a:xfrm>
          <a:prstGeom prst="rect">
            <a:avLst/>
          </a:prstGeom>
          <a:gradFill rotWithShape="0">
            <a:gsLst>
              <a:gs pos="0">
                <a:srgbClr val="DCC072"/>
              </a:gs>
              <a:gs pos="50000">
                <a:schemeClr val="bg1"/>
              </a:gs>
              <a:gs pos="100000">
                <a:srgbClr val="DCC072"/>
              </a:gs>
            </a:gsLst>
            <a:lin ang="18900000" scaled="1"/>
          </a:gradFill>
          <a:ln w="9525">
            <a:solidFill>
              <a:schemeClr val="tx1"/>
            </a:solidFill>
            <a:miter lim="800000"/>
            <a:headEnd/>
            <a:tailEnd/>
          </a:ln>
          <a:effectLst/>
        </p:spPr>
        <p:txBody>
          <a:bodyPr anchor="ctr" anchorCtr="1"/>
          <a:lstStyle/>
          <a:p>
            <a:pPr algn="ctr" rtl="1">
              <a:lnSpc>
                <a:spcPct val="85000"/>
              </a:lnSpc>
            </a:pPr>
            <a:r>
              <a:rPr lang="ar-EG" sz="2000" b="1">
                <a:solidFill>
                  <a:srgbClr val="432D01"/>
                </a:solidFill>
                <a:latin typeface="Tahoma" pitchFamily="34" charset="0"/>
              </a:rPr>
              <a:t>أي شخص يمكنه أن يعترف بأنه كان مخطئا - </a:t>
            </a:r>
          </a:p>
          <a:p>
            <a:pPr algn="ctr" rtl="1">
              <a:lnSpc>
                <a:spcPct val="85000"/>
              </a:lnSpc>
            </a:pPr>
            <a:r>
              <a:rPr lang="ar-EG" sz="2000" b="1">
                <a:solidFill>
                  <a:srgbClr val="432D01"/>
                </a:solidFill>
                <a:latin typeface="Tahoma" pitchFamily="34" charset="0"/>
              </a:rPr>
              <a:t>الاختبار الحقيقي أن يعترف أمام شخص آخر</a:t>
            </a:r>
            <a:endParaRPr lang="en-US" sz="2000" b="1">
              <a:solidFill>
                <a:srgbClr val="432D01"/>
              </a:solidFill>
              <a:latin typeface="Tahoma" pitchFamily="34" charset="0"/>
            </a:endParaRPr>
          </a:p>
        </p:txBody>
      </p:sp>
      <p:sp>
        <p:nvSpPr>
          <p:cNvPr id="142343" name="Rectangle 7"/>
          <p:cNvSpPr>
            <a:spLocks noChangeArrowheads="1"/>
          </p:cNvSpPr>
          <p:nvPr/>
        </p:nvSpPr>
        <p:spPr bwMode="auto">
          <a:xfrm>
            <a:off x="1220788" y="3536950"/>
            <a:ext cx="7313612" cy="511175"/>
          </a:xfrm>
          <a:prstGeom prst="rect">
            <a:avLst/>
          </a:prstGeom>
          <a:gradFill rotWithShape="0">
            <a:gsLst>
              <a:gs pos="0">
                <a:srgbClr val="DCC072"/>
              </a:gs>
              <a:gs pos="50000">
                <a:schemeClr val="bg1"/>
              </a:gs>
              <a:gs pos="100000">
                <a:srgbClr val="DCC072"/>
              </a:gs>
            </a:gsLst>
            <a:lin ang="18900000" scaled="1"/>
          </a:gradFill>
          <a:ln w="9525">
            <a:solidFill>
              <a:schemeClr val="tx1"/>
            </a:solidFill>
            <a:miter lim="800000"/>
            <a:headEnd/>
            <a:tailEnd/>
          </a:ln>
          <a:effectLst/>
        </p:spPr>
        <p:txBody>
          <a:bodyPr anchor="ctr" anchorCtr="1"/>
          <a:lstStyle/>
          <a:p>
            <a:pPr algn="ctr" rtl="1">
              <a:lnSpc>
                <a:spcPct val="85000"/>
              </a:lnSpc>
            </a:pPr>
            <a:r>
              <a:rPr lang="ar-EG" sz="2000" b="1">
                <a:solidFill>
                  <a:srgbClr val="432D01"/>
                </a:solidFill>
                <a:latin typeface="Tahoma" pitchFamily="34" charset="0"/>
              </a:rPr>
              <a:t>إذا قلت الصدق فلن تحتاج أن تتذكر أي شيء</a:t>
            </a:r>
            <a:endParaRPr lang="en-US" sz="2000" b="1">
              <a:solidFill>
                <a:srgbClr val="432D01"/>
              </a:solidFill>
              <a:latin typeface="Tahoma" pitchFamily="34" charset="0"/>
            </a:endParaRPr>
          </a:p>
        </p:txBody>
      </p:sp>
      <p:sp>
        <p:nvSpPr>
          <p:cNvPr id="142344" name="Rectangle 8"/>
          <p:cNvSpPr>
            <a:spLocks noChangeArrowheads="1"/>
          </p:cNvSpPr>
          <p:nvPr/>
        </p:nvSpPr>
        <p:spPr bwMode="auto">
          <a:xfrm>
            <a:off x="1220788" y="4683125"/>
            <a:ext cx="7313612" cy="514350"/>
          </a:xfrm>
          <a:prstGeom prst="rect">
            <a:avLst/>
          </a:prstGeom>
          <a:gradFill rotWithShape="0">
            <a:gsLst>
              <a:gs pos="0">
                <a:srgbClr val="DCC072"/>
              </a:gs>
              <a:gs pos="50000">
                <a:schemeClr val="bg1"/>
              </a:gs>
              <a:gs pos="100000">
                <a:srgbClr val="DCC072"/>
              </a:gs>
            </a:gsLst>
            <a:lin ang="18900000" scaled="1"/>
          </a:gradFill>
          <a:ln w="9525">
            <a:solidFill>
              <a:schemeClr val="tx1"/>
            </a:solidFill>
            <a:miter lim="800000"/>
            <a:headEnd/>
            <a:tailEnd/>
          </a:ln>
          <a:effectLst/>
        </p:spPr>
        <p:txBody>
          <a:bodyPr anchor="ctr" anchorCtr="1"/>
          <a:lstStyle/>
          <a:p>
            <a:pPr algn="ctr" rtl="1">
              <a:lnSpc>
                <a:spcPct val="85000"/>
              </a:lnSpc>
            </a:pPr>
            <a:r>
              <a:rPr lang="ar-EG" sz="2000" b="1">
                <a:solidFill>
                  <a:srgbClr val="432D01"/>
                </a:solidFill>
                <a:latin typeface="Tahoma" pitchFamily="34" charset="0"/>
              </a:rPr>
              <a:t>الحكم الجيد يأتي من التجارب السيئة، والخبرة تأتي من الأحكام الخاطئة</a:t>
            </a:r>
            <a:endParaRPr lang="en-US" sz="2000" b="1">
              <a:solidFill>
                <a:srgbClr val="432D01"/>
              </a:solidFill>
              <a:latin typeface="Tahoma" pitchFamily="34" charset="0"/>
            </a:endParaRPr>
          </a:p>
        </p:txBody>
      </p:sp>
      <p:sp>
        <p:nvSpPr>
          <p:cNvPr id="142345" name="Rectangle 9"/>
          <p:cNvSpPr>
            <a:spLocks noChangeArrowheads="1"/>
          </p:cNvSpPr>
          <p:nvPr/>
        </p:nvSpPr>
        <p:spPr bwMode="auto">
          <a:xfrm>
            <a:off x="1220788" y="1731963"/>
            <a:ext cx="7313612" cy="511175"/>
          </a:xfrm>
          <a:prstGeom prst="rect">
            <a:avLst/>
          </a:prstGeom>
          <a:gradFill rotWithShape="0">
            <a:gsLst>
              <a:gs pos="0">
                <a:srgbClr val="DCC072"/>
              </a:gs>
              <a:gs pos="50000">
                <a:schemeClr val="bg1"/>
              </a:gs>
              <a:gs pos="100000">
                <a:srgbClr val="DCC072"/>
              </a:gs>
            </a:gsLst>
            <a:lin ang="18900000" scaled="1"/>
          </a:gradFill>
          <a:ln w="9525">
            <a:solidFill>
              <a:schemeClr val="tx1"/>
            </a:solidFill>
            <a:miter lim="800000"/>
            <a:headEnd/>
            <a:tailEnd/>
          </a:ln>
          <a:effectLst/>
        </p:spPr>
        <p:txBody>
          <a:bodyPr anchor="ctr" anchorCtr="1"/>
          <a:lstStyle/>
          <a:p>
            <a:pPr algn="ctr" rtl="1">
              <a:lnSpc>
                <a:spcPct val="85000"/>
              </a:lnSpc>
            </a:pPr>
            <a:r>
              <a:rPr lang="ar-EG" sz="2000" b="1">
                <a:solidFill>
                  <a:srgbClr val="432D01"/>
                </a:solidFill>
                <a:latin typeface="Tahoma" pitchFamily="34" charset="0"/>
              </a:rPr>
              <a:t>أن تكون حكيما معناه أنه حين يكون لديك فكرة غبية فلا تقلها</a:t>
            </a:r>
            <a:endParaRPr lang="en-US" sz="2000" b="1">
              <a:solidFill>
                <a:srgbClr val="432D01"/>
              </a:solidFill>
              <a:latin typeface="Tahoma" pitchFamily="34" charset="0"/>
            </a:endParaRPr>
          </a:p>
        </p:txBody>
      </p:sp>
      <p:sp>
        <p:nvSpPr>
          <p:cNvPr id="142346" name="Rectangle 10"/>
          <p:cNvSpPr>
            <a:spLocks noChangeArrowheads="1"/>
          </p:cNvSpPr>
          <p:nvPr/>
        </p:nvSpPr>
        <p:spPr bwMode="auto">
          <a:xfrm>
            <a:off x="1220788" y="2303463"/>
            <a:ext cx="7313612" cy="600075"/>
          </a:xfrm>
          <a:prstGeom prst="rect">
            <a:avLst/>
          </a:prstGeom>
          <a:gradFill rotWithShape="0">
            <a:gsLst>
              <a:gs pos="0">
                <a:srgbClr val="DCC072"/>
              </a:gs>
              <a:gs pos="50000">
                <a:schemeClr val="bg1"/>
              </a:gs>
              <a:gs pos="100000">
                <a:srgbClr val="DCC072"/>
              </a:gs>
            </a:gsLst>
            <a:lin ang="18900000" scaled="1"/>
          </a:gradFill>
          <a:ln w="9525">
            <a:solidFill>
              <a:schemeClr val="tx1"/>
            </a:solidFill>
            <a:miter lim="800000"/>
            <a:headEnd/>
            <a:tailEnd/>
          </a:ln>
          <a:effectLst/>
        </p:spPr>
        <p:txBody>
          <a:bodyPr anchor="ctr" anchorCtr="1"/>
          <a:lstStyle/>
          <a:p>
            <a:pPr algn="ctr" rtl="1">
              <a:lnSpc>
                <a:spcPct val="85000"/>
              </a:lnSpc>
            </a:pPr>
            <a:r>
              <a:rPr lang="ar-EG" sz="2000" b="1">
                <a:solidFill>
                  <a:srgbClr val="432D01"/>
                </a:solidFill>
                <a:latin typeface="Tahoma" pitchFamily="34" charset="0"/>
              </a:rPr>
              <a:t>أحد الصفات الطيبة في الأشخاص ذوي الأنا الكبيرة</a:t>
            </a:r>
            <a:br>
              <a:rPr lang="ar-EG" sz="2000" b="1">
                <a:solidFill>
                  <a:srgbClr val="432D01"/>
                </a:solidFill>
                <a:latin typeface="Tahoma" pitchFamily="34" charset="0"/>
              </a:rPr>
            </a:br>
            <a:r>
              <a:rPr lang="ar-EG" sz="2000" b="1">
                <a:solidFill>
                  <a:srgbClr val="432D01"/>
                </a:solidFill>
                <a:latin typeface="Tahoma" pitchFamily="34" charset="0"/>
              </a:rPr>
              <a:t>أنهم لا يتحدثون عن الأشخاص الآخرين</a:t>
            </a:r>
            <a:endParaRPr lang="en-US" sz="2000" b="1">
              <a:solidFill>
                <a:srgbClr val="432D01"/>
              </a:solidFill>
              <a:latin typeface="Tahoma" pitchFamily="34" charset="0"/>
            </a:endParaRPr>
          </a:p>
        </p:txBody>
      </p:sp>
      <p:sp>
        <p:nvSpPr>
          <p:cNvPr id="12" name="Rectangle 3"/>
          <p:cNvSpPr>
            <a:spLocks noChangeArrowheads="1"/>
          </p:cNvSpPr>
          <p:nvPr/>
        </p:nvSpPr>
        <p:spPr bwMode="auto">
          <a:xfrm>
            <a:off x="736600" y="3162300"/>
            <a:ext cx="4972050" cy="2730500"/>
          </a:xfrm>
          <a:prstGeom prst="rect">
            <a:avLst/>
          </a:prstGeom>
          <a:noFill/>
          <a:ln w="9525" algn="ctr">
            <a:noFill/>
            <a:miter lim="800000"/>
            <a:headEnd/>
            <a:tailEnd/>
          </a:ln>
        </p:spPr>
        <p:txBody>
          <a:bodyPr/>
          <a:lstStyle/>
          <a:p>
            <a:pPr>
              <a:buClr>
                <a:srgbClr val="FF9900"/>
              </a:buClr>
            </a:pPr>
            <a:endParaRPr lang="en-US" sz="3200">
              <a:solidFill>
                <a:srgbClr val="432D01"/>
              </a:solidFill>
              <a:latin typeface="Arial" pitchFamily="34" charset="0"/>
            </a:endParaRPr>
          </a:p>
        </p:txBody>
      </p:sp>
      <p:sp>
        <p:nvSpPr>
          <p:cNvPr id="17" name="Rectangle 3"/>
          <p:cNvSpPr>
            <a:spLocks noChangeArrowheads="1"/>
          </p:cNvSpPr>
          <p:nvPr/>
        </p:nvSpPr>
        <p:spPr bwMode="auto">
          <a:xfrm>
            <a:off x="642938" y="1703388"/>
            <a:ext cx="4972050" cy="1189037"/>
          </a:xfrm>
          <a:prstGeom prst="rect">
            <a:avLst/>
          </a:prstGeom>
          <a:noFill/>
          <a:ln w="9525" algn="ctr">
            <a:noFill/>
            <a:miter lim="800000"/>
            <a:headEnd/>
            <a:tailEnd/>
          </a:ln>
        </p:spPr>
        <p:txBody>
          <a:bodyPr/>
          <a:lstStyle/>
          <a:p>
            <a:pPr>
              <a:buClr>
                <a:srgbClr val="FF9900"/>
              </a:buClr>
            </a:pPr>
            <a:endParaRPr lang="en-US" sz="3200">
              <a:solidFill>
                <a:srgbClr val="432D01"/>
              </a:solidFill>
              <a:latin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nodePh="1">
                                  <p:stCondLst>
                                    <p:cond delay="0"/>
                                  </p:stCondLst>
                                  <p:endCondLst>
                                    <p:cond evt="begin" delay="0">
                                      <p:tn val="5"/>
                                    </p:cond>
                                  </p:end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par>
                          <p:cTn id="8" fill="hold">
                            <p:stCondLst>
                              <p:cond delay="500"/>
                            </p:stCondLst>
                            <p:childTnLst>
                              <p:par>
                                <p:cTn id="9" presetID="10" presetClass="entr" presetSubtype="0" fill="hold" grpId="0" nodeType="afterEffect" nodePh="1">
                                  <p:stCondLst>
                                    <p:cond delay="0"/>
                                  </p:stCondLst>
                                  <p:endCondLst>
                                    <p:cond evt="begin" delay="0">
                                      <p:tn val="9"/>
                                    </p:cond>
                                  </p:endCondLst>
                                  <p:childTnLst>
                                    <p:set>
                                      <p:cBhvr>
                                        <p:cTn id="10" dur="1" fill="hold">
                                          <p:stCondLst>
                                            <p:cond delay="0"/>
                                          </p:stCondLst>
                                        </p:cTn>
                                        <p:tgtEl>
                                          <p:spTgt spid="17"/>
                                        </p:tgtEl>
                                        <p:attrNameLst>
                                          <p:attrName>style.visibility</p:attrName>
                                        </p:attrNameLst>
                                      </p:cBhvr>
                                      <p:to>
                                        <p:strVal val="visible"/>
                                      </p:to>
                                    </p:set>
                                    <p:animEffect transition="in" filter="fade">
                                      <p:cBhvr>
                                        <p:cTn id="11"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7" grpId="0"/>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Slide Number Placeholder 4"/>
          <p:cNvSpPr>
            <a:spLocks noGrp="1"/>
          </p:cNvSpPr>
          <p:nvPr>
            <p:ph type="sldNum" sz="quarter" idx="12"/>
          </p:nvPr>
        </p:nvSpPr>
        <p:spPr/>
        <p:txBody>
          <a:bodyPr/>
          <a:lstStyle/>
          <a:p>
            <a:fld id="{1E5F6E03-083C-4839-B0F4-EE211441E6E1}" type="slidenum">
              <a:rPr lang="en-US"/>
              <a:pPr/>
              <a:t>51</a:t>
            </a:fld>
            <a:endParaRPr lang="en-US"/>
          </a:p>
        </p:txBody>
      </p:sp>
      <p:sp>
        <p:nvSpPr>
          <p:cNvPr id="26626" name="Rectangle 2"/>
          <p:cNvSpPr>
            <a:spLocks noGrp="1" noChangeArrowheads="1"/>
          </p:cNvSpPr>
          <p:nvPr>
            <p:ph type="title"/>
          </p:nvPr>
        </p:nvSpPr>
        <p:spPr>
          <a:xfrm>
            <a:off x="1371600" y="533400"/>
            <a:ext cx="7772400" cy="792163"/>
          </a:xfrm>
        </p:spPr>
        <p:txBody>
          <a:bodyPr/>
          <a:lstStyle/>
          <a:p>
            <a:r>
              <a:rPr lang="ar-EG" sz="3600">
                <a:solidFill>
                  <a:srgbClr val="432D01"/>
                </a:solidFill>
              </a:rPr>
              <a:t>استعراض للكلمات الشائعة</a:t>
            </a:r>
            <a:r>
              <a:rPr lang="en-US" sz="2800">
                <a:solidFill>
                  <a:srgbClr val="432D01"/>
                </a:solidFill>
              </a:rPr>
              <a:t/>
            </a:r>
            <a:br>
              <a:rPr lang="en-US" sz="2800">
                <a:solidFill>
                  <a:srgbClr val="432D01"/>
                </a:solidFill>
              </a:rPr>
            </a:br>
            <a:r>
              <a:rPr lang="ar-EG" sz="2200" b="0">
                <a:solidFill>
                  <a:srgbClr val="432D01"/>
                </a:solidFill>
              </a:rPr>
              <a:t>(بل يمكن أن تكون أيضا أدوات للفهم بشكل أفضل)</a:t>
            </a:r>
            <a:endParaRPr lang="en-US" sz="2200" b="0">
              <a:solidFill>
                <a:srgbClr val="432D01"/>
              </a:solidFill>
            </a:endParaRPr>
          </a:p>
        </p:txBody>
      </p:sp>
      <p:pic>
        <p:nvPicPr>
          <p:cNvPr id="26627" name="Picture 3" descr="SY01265_"/>
          <p:cNvPicPr>
            <a:picLocks noChangeAspect="1" noChangeArrowheads="1"/>
          </p:cNvPicPr>
          <p:nvPr/>
        </p:nvPicPr>
        <p:blipFill>
          <a:blip r:embed="rId3"/>
          <a:srcRect/>
          <a:stretch>
            <a:fillRect/>
          </a:stretch>
        </p:blipFill>
        <p:spPr bwMode="auto">
          <a:xfrm>
            <a:off x="1066800" y="0"/>
            <a:ext cx="762000" cy="758825"/>
          </a:xfrm>
          <a:prstGeom prst="rect">
            <a:avLst/>
          </a:prstGeom>
          <a:noFill/>
        </p:spPr>
      </p:pic>
      <p:sp>
        <p:nvSpPr>
          <p:cNvPr id="26648" name="Oval 4"/>
          <p:cNvSpPr>
            <a:spLocks noChangeArrowheads="1"/>
          </p:cNvSpPr>
          <p:nvPr/>
        </p:nvSpPr>
        <p:spPr bwMode="auto">
          <a:xfrm>
            <a:off x="914400" y="1905000"/>
            <a:ext cx="2362200" cy="1066800"/>
          </a:xfrm>
          <a:prstGeom prst="ellipse">
            <a:avLst/>
          </a:prstGeom>
          <a:gradFill rotWithShape="0">
            <a:gsLst>
              <a:gs pos="0">
                <a:srgbClr val="B09040"/>
              </a:gs>
              <a:gs pos="50000">
                <a:srgbClr val="DEC274"/>
              </a:gs>
              <a:gs pos="100000">
                <a:srgbClr val="B09040"/>
              </a:gs>
            </a:gsLst>
            <a:lin ang="5400000" scaled="1"/>
          </a:gradFill>
          <a:ln w="9525">
            <a:solidFill>
              <a:schemeClr val="tx1"/>
            </a:solidFill>
            <a:round/>
            <a:headEnd/>
            <a:tailEnd/>
          </a:ln>
        </p:spPr>
        <p:txBody>
          <a:bodyPr wrap="none" anchor="ctr"/>
          <a:lstStyle/>
          <a:p>
            <a:pPr rtl="1">
              <a:spcBef>
                <a:spcPct val="0"/>
              </a:spcBef>
            </a:pPr>
            <a:r>
              <a:rPr lang="ar-EG" sz="1600" b="1">
                <a:solidFill>
                  <a:srgbClr val="432D01"/>
                </a:solidFill>
                <a:latin typeface="Tahoma" pitchFamily="34" charset="0"/>
              </a:rPr>
              <a:t>الوالد</a:t>
            </a:r>
            <a:endParaRPr lang="en-US" sz="1600" b="1">
              <a:solidFill>
                <a:srgbClr val="432D01"/>
              </a:solidFill>
              <a:latin typeface="Tahoma" pitchFamily="34" charset="0"/>
            </a:endParaRPr>
          </a:p>
          <a:p>
            <a:pPr rtl="1">
              <a:spcBef>
                <a:spcPct val="0"/>
              </a:spcBef>
            </a:pPr>
            <a:r>
              <a:rPr lang="ar-EG" sz="1600" b="1">
                <a:solidFill>
                  <a:srgbClr val="432D01"/>
                </a:solidFill>
                <a:latin typeface="Tahoma" pitchFamily="34" charset="0"/>
              </a:rPr>
              <a:t>حالات الذات</a:t>
            </a:r>
            <a:r>
              <a:rPr lang="en-US" sz="1600" b="1">
                <a:solidFill>
                  <a:srgbClr val="432D01"/>
                </a:solidFill>
                <a:latin typeface="Tahoma" pitchFamily="34" charset="0"/>
              </a:rPr>
              <a:t>	</a:t>
            </a:r>
            <a:r>
              <a:rPr lang="ar-EG" sz="1600" b="1">
                <a:solidFill>
                  <a:srgbClr val="432D01"/>
                </a:solidFill>
                <a:latin typeface="Tahoma" pitchFamily="34" charset="0"/>
              </a:rPr>
              <a:t>    البالغ</a:t>
            </a:r>
            <a:endParaRPr lang="en-US" sz="1600" b="1">
              <a:solidFill>
                <a:srgbClr val="432D01"/>
              </a:solidFill>
              <a:latin typeface="Tahoma" pitchFamily="34" charset="0"/>
            </a:endParaRPr>
          </a:p>
          <a:p>
            <a:pPr rtl="1">
              <a:spcBef>
                <a:spcPct val="0"/>
              </a:spcBef>
            </a:pPr>
            <a:r>
              <a:rPr lang="ar-EG" sz="1600" b="1">
                <a:solidFill>
                  <a:srgbClr val="432D01"/>
                </a:solidFill>
                <a:latin typeface="Tahoma" pitchFamily="34" charset="0"/>
              </a:rPr>
              <a:t>الطفل</a:t>
            </a:r>
            <a:endParaRPr lang="en-US" sz="1600" b="1">
              <a:solidFill>
                <a:srgbClr val="432D01"/>
              </a:solidFill>
              <a:latin typeface="Tahoma" pitchFamily="34" charset="0"/>
            </a:endParaRPr>
          </a:p>
        </p:txBody>
      </p:sp>
      <p:sp>
        <p:nvSpPr>
          <p:cNvPr id="26649" name="Line 8"/>
          <p:cNvSpPr>
            <a:spLocks noChangeShapeType="1"/>
          </p:cNvSpPr>
          <p:nvPr/>
        </p:nvSpPr>
        <p:spPr bwMode="auto">
          <a:xfrm>
            <a:off x="1905000" y="1981200"/>
            <a:ext cx="0" cy="914400"/>
          </a:xfrm>
          <a:prstGeom prst="line">
            <a:avLst/>
          </a:prstGeom>
          <a:noFill/>
          <a:ln w="9525">
            <a:solidFill>
              <a:schemeClr val="tx1"/>
            </a:solidFill>
            <a:round/>
            <a:headEnd/>
            <a:tailEnd/>
          </a:ln>
        </p:spPr>
        <p:txBody>
          <a:bodyPr/>
          <a:lstStyle/>
          <a:p>
            <a:endParaRPr lang="en-US"/>
          </a:p>
        </p:txBody>
      </p:sp>
      <p:sp>
        <p:nvSpPr>
          <p:cNvPr id="26650" name="Oval 11"/>
          <p:cNvSpPr>
            <a:spLocks noChangeArrowheads="1"/>
          </p:cNvSpPr>
          <p:nvPr/>
        </p:nvSpPr>
        <p:spPr bwMode="auto">
          <a:xfrm>
            <a:off x="990600" y="3505200"/>
            <a:ext cx="2286000" cy="1219200"/>
          </a:xfrm>
          <a:prstGeom prst="ellipse">
            <a:avLst/>
          </a:prstGeom>
          <a:gradFill rotWithShape="0">
            <a:gsLst>
              <a:gs pos="0">
                <a:srgbClr val="B09040"/>
              </a:gs>
              <a:gs pos="50000">
                <a:srgbClr val="DEC274"/>
              </a:gs>
              <a:gs pos="100000">
                <a:srgbClr val="B09040"/>
              </a:gs>
            </a:gsLst>
            <a:lin ang="5400000" scaled="1"/>
          </a:gradFill>
          <a:ln w="9525">
            <a:solidFill>
              <a:schemeClr val="tx1"/>
            </a:solidFill>
            <a:round/>
            <a:headEnd/>
            <a:tailEnd/>
          </a:ln>
        </p:spPr>
        <p:txBody>
          <a:bodyPr wrap="none" anchor="ctr"/>
          <a:lstStyle/>
          <a:p>
            <a:pPr algn="ctr" rtl="1">
              <a:spcBef>
                <a:spcPct val="0"/>
              </a:spcBef>
            </a:pPr>
            <a:r>
              <a:rPr lang="ar-EG" sz="1600" b="1">
                <a:solidFill>
                  <a:srgbClr val="432D01"/>
                </a:solidFill>
                <a:latin typeface="Tahoma" pitchFamily="34" charset="0"/>
              </a:rPr>
              <a:t>الوالد الناقد</a:t>
            </a:r>
            <a:endParaRPr lang="en-US" sz="1600" b="1">
              <a:solidFill>
                <a:srgbClr val="432D01"/>
              </a:solidFill>
              <a:latin typeface="Tahoma" pitchFamily="34" charset="0"/>
            </a:endParaRPr>
          </a:p>
          <a:p>
            <a:pPr algn="ctr" rtl="1">
              <a:spcBef>
                <a:spcPct val="0"/>
              </a:spcBef>
            </a:pPr>
            <a:r>
              <a:rPr lang="ar-EG" sz="1600" b="1">
                <a:solidFill>
                  <a:srgbClr val="432D01"/>
                </a:solidFill>
                <a:latin typeface="Tahoma" pitchFamily="34" charset="0"/>
              </a:rPr>
              <a:t>الوالد الحاني</a:t>
            </a:r>
            <a:endParaRPr lang="en-US" sz="1600" b="1">
              <a:solidFill>
                <a:srgbClr val="432D01"/>
              </a:solidFill>
              <a:latin typeface="Tahoma" pitchFamily="34" charset="0"/>
            </a:endParaRPr>
          </a:p>
          <a:p>
            <a:pPr algn="ctr" rtl="1">
              <a:spcBef>
                <a:spcPct val="0"/>
              </a:spcBef>
            </a:pPr>
            <a:r>
              <a:rPr lang="ar-EG" sz="1600" b="1">
                <a:solidFill>
                  <a:srgbClr val="432D01"/>
                </a:solidFill>
                <a:latin typeface="Tahoma" pitchFamily="34" charset="0"/>
              </a:rPr>
              <a:t>الطفل الطبيعي</a:t>
            </a:r>
            <a:endParaRPr lang="en-US" sz="1600" b="1">
              <a:solidFill>
                <a:srgbClr val="432D01"/>
              </a:solidFill>
              <a:latin typeface="Tahoma" pitchFamily="34" charset="0"/>
            </a:endParaRPr>
          </a:p>
          <a:p>
            <a:pPr algn="ctr" rtl="1">
              <a:spcBef>
                <a:spcPct val="0"/>
              </a:spcBef>
            </a:pPr>
            <a:r>
              <a:rPr lang="ar-EG" sz="1600" b="1">
                <a:solidFill>
                  <a:srgbClr val="432D01"/>
                </a:solidFill>
                <a:latin typeface="Tahoma" pitchFamily="34" charset="0"/>
              </a:rPr>
              <a:t>الطفل المتكيف</a:t>
            </a:r>
            <a:endParaRPr lang="en-US" sz="1600" b="1">
              <a:solidFill>
                <a:srgbClr val="432D01"/>
              </a:solidFill>
              <a:latin typeface="Tahoma" pitchFamily="34" charset="0"/>
            </a:endParaRPr>
          </a:p>
        </p:txBody>
      </p:sp>
      <p:sp>
        <p:nvSpPr>
          <p:cNvPr id="26651" name="Oval 12"/>
          <p:cNvSpPr>
            <a:spLocks noChangeArrowheads="1"/>
          </p:cNvSpPr>
          <p:nvPr/>
        </p:nvSpPr>
        <p:spPr bwMode="auto">
          <a:xfrm>
            <a:off x="1219200" y="5257800"/>
            <a:ext cx="2133600" cy="1066800"/>
          </a:xfrm>
          <a:prstGeom prst="ellipse">
            <a:avLst/>
          </a:prstGeom>
          <a:gradFill rotWithShape="0">
            <a:gsLst>
              <a:gs pos="0">
                <a:srgbClr val="B09040"/>
              </a:gs>
              <a:gs pos="50000">
                <a:srgbClr val="DEC274"/>
              </a:gs>
              <a:gs pos="100000">
                <a:srgbClr val="B09040"/>
              </a:gs>
            </a:gsLst>
            <a:lin ang="5400000" scaled="1"/>
          </a:gradFill>
          <a:ln w="9525">
            <a:solidFill>
              <a:schemeClr val="tx1"/>
            </a:solidFill>
            <a:round/>
            <a:headEnd/>
            <a:tailEnd/>
          </a:ln>
        </p:spPr>
        <p:txBody>
          <a:bodyPr wrap="none" anchor="ctr"/>
          <a:lstStyle/>
          <a:p>
            <a:pPr algn="ctr" rtl="1">
              <a:spcBef>
                <a:spcPct val="0"/>
              </a:spcBef>
            </a:pPr>
            <a:r>
              <a:rPr lang="ar-EG" sz="1600" b="1">
                <a:solidFill>
                  <a:srgbClr val="432D01"/>
                </a:solidFill>
                <a:latin typeface="Tahoma" pitchFamily="34" charset="0"/>
              </a:rPr>
              <a:t>المعاملات:</a:t>
            </a:r>
            <a:endParaRPr lang="en-US" sz="1600" b="1">
              <a:solidFill>
                <a:srgbClr val="432D01"/>
              </a:solidFill>
              <a:latin typeface="Tahoma" pitchFamily="34" charset="0"/>
            </a:endParaRPr>
          </a:p>
          <a:p>
            <a:pPr algn="ctr" rtl="1">
              <a:spcBef>
                <a:spcPct val="0"/>
              </a:spcBef>
              <a:buFontTx/>
              <a:buChar char="•"/>
            </a:pPr>
            <a:r>
              <a:rPr lang="ar-EG" sz="1600" b="1">
                <a:solidFill>
                  <a:srgbClr val="432D01"/>
                </a:solidFill>
                <a:latin typeface="Tahoma" pitchFamily="34" charset="0"/>
              </a:rPr>
              <a:t>مكملة</a:t>
            </a:r>
            <a:endParaRPr lang="en-US" sz="1600" b="1">
              <a:solidFill>
                <a:srgbClr val="432D01"/>
              </a:solidFill>
              <a:latin typeface="Tahoma" pitchFamily="34" charset="0"/>
            </a:endParaRPr>
          </a:p>
          <a:p>
            <a:pPr algn="ctr" rtl="1">
              <a:spcBef>
                <a:spcPct val="0"/>
              </a:spcBef>
              <a:buFontTx/>
              <a:buChar char="•"/>
            </a:pPr>
            <a:r>
              <a:rPr lang="ar-EG" sz="1600" b="1">
                <a:solidFill>
                  <a:srgbClr val="432D01"/>
                </a:solidFill>
                <a:latin typeface="Tahoma" pitchFamily="34" charset="0"/>
              </a:rPr>
              <a:t>متقاطعة</a:t>
            </a:r>
            <a:endParaRPr lang="en-US" sz="1600" b="1">
              <a:solidFill>
                <a:srgbClr val="432D01"/>
              </a:solidFill>
              <a:latin typeface="Tahoma" pitchFamily="34" charset="0"/>
            </a:endParaRPr>
          </a:p>
          <a:p>
            <a:pPr algn="ctr" rtl="1">
              <a:spcBef>
                <a:spcPct val="0"/>
              </a:spcBef>
              <a:buFontTx/>
              <a:buChar char="•"/>
            </a:pPr>
            <a:r>
              <a:rPr lang="ar-EG" sz="1600" b="1">
                <a:solidFill>
                  <a:srgbClr val="432D01"/>
                </a:solidFill>
                <a:latin typeface="Tahoma" pitchFamily="34" charset="0"/>
              </a:rPr>
              <a:t>خفية</a:t>
            </a:r>
            <a:endParaRPr lang="en-US" sz="1600" b="1">
              <a:solidFill>
                <a:srgbClr val="432D01"/>
              </a:solidFill>
              <a:latin typeface="Tahoma" pitchFamily="34" charset="0"/>
            </a:endParaRPr>
          </a:p>
        </p:txBody>
      </p:sp>
      <p:sp>
        <p:nvSpPr>
          <p:cNvPr id="26652" name="Oval 14"/>
          <p:cNvSpPr>
            <a:spLocks noChangeArrowheads="1"/>
          </p:cNvSpPr>
          <p:nvPr/>
        </p:nvSpPr>
        <p:spPr bwMode="auto">
          <a:xfrm>
            <a:off x="3429000" y="1828800"/>
            <a:ext cx="2590800" cy="2362200"/>
          </a:xfrm>
          <a:prstGeom prst="ellipse">
            <a:avLst/>
          </a:prstGeom>
          <a:gradFill rotWithShape="0">
            <a:gsLst>
              <a:gs pos="0">
                <a:srgbClr val="B09040"/>
              </a:gs>
              <a:gs pos="50000">
                <a:srgbClr val="DEC274"/>
              </a:gs>
              <a:gs pos="100000">
                <a:srgbClr val="B09040"/>
              </a:gs>
            </a:gsLst>
            <a:lin ang="5400000" scaled="1"/>
          </a:gradFill>
          <a:ln w="9525">
            <a:solidFill>
              <a:schemeClr val="tx1"/>
            </a:solidFill>
            <a:round/>
            <a:headEnd/>
            <a:tailEnd/>
          </a:ln>
        </p:spPr>
        <p:txBody>
          <a:bodyPr wrap="none" anchor="ctr"/>
          <a:lstStyle/>
          <a:p>
            <a:pPr algn="r" rtl="1">
              <a:spcBef>
                <a:spcPct val="0"/>
              </a:spcBef>
            </a:pPr>
            <a:r>
              <a:rPr lang="ar-EG" sz="1600" b="1">
                <a:solidFill>
                  <a:srgbClr val="432D01"/>
                </a:solidFill>
                <a:latin typeface="Tahoma" pitchFamily="34" charset="0"/>
              </a:rPr>
              <a:t>الخدع:</a:t>
            </a:r>
            <a:endParaRPr lang="en-US" sz="1600" b="1">
              <a:solidFill>
                <a:srgbClr val="432D01"/>
              </a:solidFill>
              <a:latin typeface="Tahoma" pitchFamily="34" charset="0"/>
            </a:endParaRPr>
          </a:p>
          <a:p>
            <a:pPr algn="r" rtl="1">
              <a:spcBef>
                <a:spcPct val="0"/>
              </a:spcBef>
              <a:buFontTx/>
              <a:buChar char="•"/>
            </a:pPr>
            <a:r>
              <a:rPr lang="ar-EG" sz="1600" b="1">
                <a:solidFill>
                  <a:srgbClr val="432D01"/>
                </a:solidFill>
                <a:latin typeface="Tahoma" pitchFamily="34" charset="0"/>
              </a:rPr>
              <a:t>أ.ن.م.أ.و</a:t>
            </a:r>
            <a:endParaRPr lang="en-US" sz="1600" b="1">
              <a:solidFill>
                <a:srgbClr val="432D01"/>
              </a:solidFill>
              <a:latin typeface="Tahoma" pitchFamily="34" charset="0"/>
            </a:endParaRPr>
          </a:p>
          <a:p>
            <a:pPr algn="r" rtl="1">
              <a:spcBef>
                <a:spcPct val="0"/>
              </a:spcBef>
              <a:buFontTx/>
              <a:buChar char="•"/>
            </a:pPr>
            <a:r>
              <a:rPr lang="ar-EG" sz="1600" b="1">
                <a:solidFill>
                  <a:srgbClr val="432D01"/>
                </a:solidFill>
                <a:latin typeface="Tahoma" pitchFamily="34" charset="0"/>
              </a:rPr>
              <a:t>أليس ذلك بشعا</a:t>
            </a:r>
            <a:endParaRPr lang="en-US" sz="1600" b="1">
              <a:solidFill>
                <a:srgbClr val="432D01"/>
              </a:solidFill>
              <a:latin typeface="Tahoma" pitchFamily="34" charset="0"/>
            </a:endParaRPr>
          </a:p>
          <a:p>
            <a:pPr algn="r" rtl="1">
              <a:spcBef>
                <a:spcPct val="0"/>
              </a:spcBef>
              <a:buFontTx/>
              <a:buChar char="•"/>
            </a:pPr>
            <a:r>
              <a:rPr lang="ar-EG" sz="1600" b="1">
                <a:solidFill>
                  <a:srgbClr val="432D01"/>
                </a:solidFill>
                <a:latin typeface="Tahoma" pitchFamily="34" charset="0"/>
              </a:rPr>
              <a:t>عاقبني</a:t>
            </a:r>
            <a:endParaRPr lang="en-US" sz="1600" b="1">
              <a:solidFill>
                <a:srgbClr val="432D01"/>
              </a:solidFill>
              <a:latin typeface="Tahoma" pitchFamily="34" charset="0"/>
            </a:endParaRPr>
          </a:p>
          <a:p>
            <a:pPr algn="r" rtl="1">
              <a:spcBef>
                <a:spcPct val="0"/>
              </a:spcBef>
              <a:buFontTx/>
              <a:buChar char="•"/>
            </a:pPr>
            <a:r>
              <a:rPr lang="ar-EG" sz="1600" b="1">
                <a:solidFill>
                  <a:srgbClr val="432D01"/>
                </a:solidFill>
                <a:latin typeface="Tahoma" pitchFamily="34" charset="0"/>
              </a:rPr>
              <a:t>الفتنة</a:t>
            </a:r>
            <a:endParaRPr lang="en-US" sz="1600" b="1">
              <a:solidFill>
                <a:srgbClr val="432D01"/>
              </a:solidFill>
              <a:latin typeface="Tahoma" pitchFamily="34" charset="0"/>
            </a:endParaRPr>
          </a:p>
          <a:p>
            <a:pPr algn="r" rtl="1">
              <a:spcBef>
                <a:spcPct val="0"/>
              </a:spcBef>
              <a:buFontTx/>
              <a:buChar char="•"/>
            </a:pPr>
            <a:r>
              <a:rPr lang="ar-EG" sz="1600" b="1">
                <a:solidFill>
                  <a:srgbClr val="432D01"/>
                </a:solidFill>
                <a:latin typeface="Tahoma" pitchFamily="34" charset="0"/>
              </a:rPr>
              <a:t>الصراخ العالي</a:t>
            </a:r>
            <a:endParaRPr lang="en-US" sz="1600" b="1">
              <a:solidFill>
                <a:srgbClr val="432D01"/>
              </a:solidFill>
              <a:latin typeface="Tahoma" pitchFamily="34" charset="0"/>
            </a:endParaRPr>
          </a:p>
          <a:p>
            <a:pPr algn="r" rtl="1">
              <a:spcBef>
                <a:spcPct val="0"/>
              </a:spcBef>
              <a:buFontTx/>
              <a:buChar char="•"/>
            </a:pPr>
            <a:r>
              <a:rPr lang="ar-EG" sz="1600" b="1">
                <a:solidFill>
                  <a:srgbClr val="432D01"/>
                </a:solidFill>
                <a:latin typeface="Tahoma" pitchFamily="34" charset="0"/>
              </a:rPr>
              <a:t>غبي</a:t>
            </a:r>
            <a:endParaRPr lang="en-US" sz="1600" b="1">
              <a:solidFill>
                <a:srgbClr val="432D01"/>
              </a:solidFill>
              <a:latin typeface="Tahoma" pitchFamily="34" charset="0"/>
            </a:endParaRPr>
          </a:p>
          <a:p>
            <a:pPr algn="r" rtl="1">
              <a:spcBef>
                <a:spcPct val="0"/>
              </a:spcBef>
              <a:buFontTx/>
              <a:buChar char="•"/>
            </a:pPr>
            <a:r>
              <a:rPr lang="ar-EG" sz="1600" b="1">
                <a:solidFill>
                  <a:srgbClr val="432D01"/>
                </a:solidFill>
                <a:latin typeface="Tahoma" pitchFamily="34" charset="0"/>
              </a:rPr>
              <a:t>هل تعرف خدعا أخرى؟</a:t>
            </a:r>
            <a:endParaRPr lang="en-US" sz="1600" b="1">
              <a:solidFill>
                <a:srgbClr val="432D01"/>
              </a:solidFill>
              <a:latin typeface="Tahoma" pitchFamily="34" charset="0"/>
            </a:endParaRPr>
          </a:p>
        </p:txBody>
      </p:sp>
      <p:sp>
        <p:nvSpPr>
          <p:cNvPr id="26653" name="Oval 15"/>
          <p:cNvSpPr>
            <a:spLocks noChangeArrowheads="1"/>
          </p:cNvSpPr>
          <p:nvPr/>
        </p:nvSpPr>
        <p:spPr bwMode="auto">
          <a:xfrm>
            <a:off x="3810000" y="4267200"/>
            <a:ext cx="2209800" cy="1219200"/>
          </a:xfrm>
          <a:prstGeom prst="ellipse">
            <a:avLst/>
          </a:prstGeom>
          <a:gradFill rotWithShape="0">
            <a:gsLst>
              <a:gs pos="0">
                <a:srgbClr val="B09040"/>
              </a:gs>
              <a:gs pos="50000">
                <a:srgbClr val="DEC274"/>
              </a:gs>
              <a:gs pos="100000">
                <a:srgbClr val="B09040"/>
              </a:gs>
            </a:gsLst>
            <a:lin ang="5400000" scaled="1"/>
          </a:gradFill>
          <a:ln w="9525">
            <a:solidFill>
              <a:schemeClr val="tx1"/>
            </a:solidFill>
            <a:round/>
            <a:headEnd/>
            <a:tailEnd/>
          </a:ln>
        </p:spPr>
        <p:txBody>
          <a:bodyPr wrap="none" anchor="ctr"/>
          <a:lstStyle/>
          <a:p>
            <a:pPr algn="r" rtl="1">
              <a:spcBef>
                <a:spcPct val="0"/>
              </a:spcBef>
            </a:pPr>
            <a:r>
              <a:rPr lang="ar-EG" sz="1600" b="1">
                <a:solidFill>
                  <a:srgbClr val="432D01"/>
                </a:solidFill>
                <a:latin typeface="Tahoma" pitchFamily="34" charset="0"/>
              </a:rPr>
              <a:t>ضربات التجديف:</a:t>
            </a:r>
            <a:endParaRPr lang="en-US" sz="1600" b="1">
              <a:solidFill>
                <a:srgbClr val="432D01"/>
              </a:solidFill>
              <a:latin typeface="Tahoma" pitchFamily="34" charset="0"/>
            </a:endParaRPr>
          </a:p>
          <a:p>
            <a:pPr algn="r" rtl="1">
              <a:spcBef>
                <a:spcPct val="0"/>
              </a:spcBef>
              <a:buFontTx/>
              <a:buChar char="•"/>
            </a:pPr>
            <a:r>
              <a:rPr lang="ar-EG" sz="1600" b="1">
                <a:solidFill>
                  <a:srgbClr val="432D01"/>
                </a:solidFill>
                <a:latin typeface="Tahoma" pitchFamily="34" charset="0"/>
              </a:rPr>
              <a:t>إيجابية</a:t>
            </a:r>
            <a:endParaRPr lang="en-US" sz="1600" b="1">
              <a:solidFill>
                <a:srgbClr val="432D01"/>
              </a:solidFill>
              <a:latin typeface="Tahoma" pitchFamily="34" charset="0"/>
            </a:endParaRPr>
          </a:p>
          <a:p>
            <a:pPr algn="r" rtl="1">
              <a:spcBef>
                <a:spcPct val="0"/>
              </a:spcBef>
              <a:buFontTx/>
              <a:buChar char="•"/>
            </a:pPr>
            <a:r>
              <a:rPr lang="ar-EG" sz="1600" b="1">
                <a:solidFill>
                  <a:srgbClr val="432D01"/>
                </a:solidFill>
                <a:latin typeface="Tahoma" pitchFamily="34" charset="0"/>
              </a:rPr>
              <a:t>سلبية</a:t>
            </a:r>
            <a:endParaRPr lang="en-US" sz="1600" b="1">
              <a:solidFill>
                <a:srgbClr val="432D01"/>
              </a:solidFill>
              <a:latin typeface="Tahoma" pitchFamily="34" charset="0"/>
            </a:endParaRPr>
          </a:p>
          <a:p>
            <a:pPr algn="r" rtl="1">
              <a:spcBef>
                <a:spcPct val="0"/>
              </a:spcBef>
              <a:buFontTx/>
              <a:buChar char="•"/>
            </a:pPr>
            <a:r>
              <a:rPr lang="ar-EG" sz="1600" b="1">
                <a:solidFill>
                  <a:srgbClr val="432D01"/>
                </a:solidFill>
                <a:latin typeface="Tahoma" pitchFamily="34" charset="0"/>
              </a:rPr>
              <a:t>مشروطة</a:t>
            </a:r>
            <a:endParaRPr lang="en-US" sz="1600" b="1">
              <a:solidFill>
                <a:srgbClr val="432D01"/>
              </a:solidFill>
              <a:latin typeface="Tahoma" pitchFamily="34" charset="0"/>
            </a:endParaRPr>
          </a:p>
        </p:txBody>
      </p:sp>
      <p:sp>
        <p:nvSpPr>
          <p:cNvPr id="26654" name="Oval 16"/>
          <p:cNvSpPr>
            <a:spLocks noChangeArrowheads="1"/>
          </p:cNvSpPr>
          <p:nvPr/>
        </p:nvSpPr>
        <p:spPr bwMode="auto">
          <a:xfrm>
            <a:off x="4419600" y="5638800"/>
            <a:ext cx="2133600" cy="1066800"/>
          </a:xfrm>
          <a:prstGeom prst="ellipse">
            <a:avLst/>
          </a:prstGeom>
          <a:gradFill rotWithShape="0">
            <a:gsLst>
              <a:gs pos="0">
                <a:srgbClr val="B09040"/>
              </a:gs>
              <a:gs pos="50000">
                <a:srgbClr val="DEC274"/>
              </a:gs>
              <a:gs pos="100000">
                <a:srgbClr val="B09040"/>
              </a:gs>
            </a:gsLst>
            <a:lin ang="5400000" scaled="1"/>
          </a:gradFill>
          <a:ln w="9525">
            <a:solidFill>
              <a:schemeClr val="tx1"/>
            </a:solidFill>
            <a:round/>
            <a:headEnd/>
            <a:tailEnd/>
          </a:ln>
        </p:spPr>
        <p:txBody>
          <a:bodyPr wrap="none" anchor="ctr"/>
          <a:lstStyle/>
          <a:p>
            <a:pPr algn="r" rtl="1">
              <a:spcBef>
                <a:spcPct val="0"/>
              </a:spcBef>
            </a:pPr>
            <a:endParaRPr lang="en-US" sz="1600" b="1">
              <a:solidFill>
                <a:srgbClr val="432D01"/>
              </a:solidFill>
              <a:latin typeface="Tahoma" pitchFamily="34" charset="0"/>
            </a:endParaRPr>
          </a:p>
        </p:txBody>
      </p:sp>
      <p:sp>
        <p:nvSpPr>
          <p:cNvPr id="26655" name="Oval 17"/>
          <p:cNvSpPr>
            <a:spLocks noChangeArrowheads="1"/>
          </p:cNvSpPr>
          <p:nvPr/>
        </p:nvSpPr>
        <p:spPr bwMode="auto">
          <a:xfrm>
            <a:off x="6019800" y="1752600"/>
            <a:ext cx="2438400" cy="1066800"/>
          </a:xfrm>
          <a:prstGeom prst="ellipse">
            <a:avLst/>
          </a:prstGeom>
          <a:gradFill rotWithShape="0">
            <a:gsLst>
              <a:gs pos="0">
                <a:srgbClr val="B09040"/>
              </a:gs>
              <a:gs pos="50000">
                <a:srgbClr val="DEC274"/>
              </a:gs>
              <a:gs pos="100000">
                <a:srgbClr val="B09040"/>
              </a:gs>
            </a:gsLst>
            <a:lin ang="5400000" scaled="1"/>
          </a:gradFill>
          <a:ln w="9525">
            <a:solidFill>
              <a:schemeClr val="tx1"/>
            </a:solidFill>
            <a:round/>
            <a:headEnd/>
            <a:tailEnd/>
          </a:ln>
        </p:spPr>
        <p:txBody>
          <a:bodyPr wrap="none" anchor="ctr"/>
          <a:lstStyle/>
          <a:p>
            <a:pPr algn="r" rtl="1">
              <a:spcBef>
                <a:spcPct val="0"/>
              </a:spcBef>
            </a:pPr>
            <a:r>
              <a:rPr lang="ar-EG" sz="1600" b="1">
                <a:solidFill>
                  <a:srgbClr val="432D01"/>
                </a:solidFill>
                <a:latin typeface="Tahoma" pitchFamily="34" charset="0"/>
              </a:rPr>
              <a:t>تراكم الانطباعات:</a:t>
            </a:r>
            <a:endParaRPr lang="en-US" sz="1600" b="1">
              <a:solidFill>
                <a:srgbClr val="432D01"/>
              </a:solidFill>
              <a:latin typeface="Tahoma" pitchFamily="34" charset="0"/>
            </a:endParaRPr>
          </a:p>
          <a:p>
            <a:pPr algn="r" rtl="1">
              <a:spcBef>
                <a:spcPct val="0"/>
              </a:spcBef>
              <a:buFontTx/>
              <a:buChar char="•"/>
            </a:pPr>
            <a:r>
              <a:rPr lang="ar-EG" sz="1600" b="1">
                <a:solidFill>
                  <a:srgbClr val="432D01"/>
                </a:solidFill>
                <a:latin typeface="Tahoma" pitchFamily="34" charset="0"/>
              </a:rPr>
              <a:t>انطباعات طيبة</a:t>
            </a:r>
            <a:endParaRPr lang="en-US" sz="1600" b="1">
              <a:solidFill>
                <a:srgbClr val="432D01"/>
              </a:solidFill>
              <a:latin typeface="Tahoma" pitchFamily="34" charset="0"/>
            </a:endParaRPr>
          </a:p>
          <a:p>
            <a:pPr algn="r" rtl="1">
              <a:spcBef>
                <a:spcPct val="0"/>
              </a:spcBef>
              <a:buFontTx/>
              <a:buChar char="•"/>
            </a:pPr>
            <a:r>
              <a:rPr lang="ar-EG" sz="1600" b="1">
                <a:solidFill>
                  <a:srgbClr val="432D01"/>
                </a:solidFill>
                <a:latin typeface="Tahoma" pitchFamily="34" charset="0"/>
              </a:rPr>
              <a:t>انطباعات كئيبة</a:t>
            </a:r>
            <a:endParaRPr lang="en-US" sz="1600" b="1">
              <a:solidFill>
                <a:srgbClr val="432D01"/>
              </a:solidFill>
              <a:latin typeface="Tahoma" pitchFamily="34" charset="0"/>
            </a:endParaRPr>
          </a:p>
        </p:txBody>
      </p:sp>
      <p:sp>
        <p:nvSpPr>
          <p:cNvPr id="26656" name="Oval 18"/>
          <p:cNvSpPr>
            <a:spLocks noChangeArrowheads="1"/>
          </p:cNvSpPr>
          <p:nvPr/>
        </p:nvSpPr>
        <p:spPr bwMode="auto">
          <a:xfrm>
            <a:off x="6248400" y="2971800"/>
            <a:ext cx="2133600" cy="1066800"/>
          </a:xfrm>
          <a:prstGeom prst="ellipse">
            <a:avLst/>
          </a:prstGeom>
          <a:gradFill rotWithShape="0">
            <a:gsLst>
              <a:gs pos="0">
                <a:srgbClr val="B09040"/>
              </a:gs>
              <a:gs pos="50000">
                <a:srgbClr val="DEC274"/>
              </a:gs>
              <a:gs pos="100000">
                <a:srgbClr val="B09040"/>
              </a:gs>
            </a:gsLst>
            <a:lin ang="5400000" scaled="1"/>
          </a:gradFill>
          <a:ln w="9525">
            <a:solidFill>
              <a:schemeClr val="tx1"/>
            </a:solidFill>
            <a:round/>
            <a:headEnd/>
            <a:tailEnd/>
          </a:ln>
        </p:spPr>
        <p:txBody>
          <a:bodyPr wrap="none" anchor="ctr"/>
          <a:lstStyle/>
          <a:p>
            <a:pPr algn="r" rtl="1">
              <a:spcBef>
                <a:spcPct val="0"/>
              </a:spcBef>
            </a:pPr>
            <a:r>
              <a:rPr lang="ar-EG" sz="1600" b="1">
                <a:solidFill>
                  <a:srgbClr val="432D01"/>
                </a:solidFill>
                <a:latin typeface="Tahoma" pitchFamily="34" charset="0"/>
              </a:rPr>
              <a:t>المردود:</a:t>
            </a:r>
            <a:endParaRPr lang="en-US" sz="1600" b="1">
              <a:solidFill>
                <a:srgbClr val="432D01"/>
              </a:solidFill>
              <a:latin typeface="Tahoma" pitchFamily="34" charset="0"/>
            </a:endParaRPr>
          </a:p>
          <a:p>
            <a:pPr algn="r" rtl="1">
              <a:spcBef>
                <a:spcPct val="0"/>
              </a:spcBef>
              <a:buFontTx/>
              <a:buChar char="•"/>
            </a:pPr>
            <a:r>
              <a:rPr lang="ar-EG" sz="1600" b="1">
                <a:solidFill>
                  <a:srgbClr val="432D01"/>
                </a:solidFill>
                <a:latin typeface="Tahoma" pitchFamily="34" charset="0"/>
              </a:rPr>
              <a:t>عن وعي</a:t>
            </a:r>
            <a:endParaRPr lang="en-US" sz="1600" b="1">
              <a:solidFill>
                <a:srgbClr val="432D01"/>
              </a:solidFill>
              <a:latin typeface="Tahoma" pitchFamily="34" charset="0"/>
            </a:endParaRPr>
          </a:p>
          <a:p>
            <a:pPr algn="r" rtl="1">
              <a:spcBef>
                <a:spcPct val="0"/>
              </a:spcBef>
              <a:buFontTx/>
              <a:buChar char="•"/>
            </a:pPr>
            <a:r>
              <a:rPr lang="ar-EG" sz="1600" b="1">
                <a:solidFill>
                  <a:srgbClr val="432D01"/>
                </a:solidFill>
                <a:latin typeface="Tahoma" pitchFamily="34" charset="0"/>
              </a:rPr>
              <a:t>عن غير وعي</a:t>
            </a:r>
            <a:endParaRPr lang="en-US" sz="1600" b="1">
              <a:solidFill>
                <a:srgbClr val="432D01"/>
              </a:solidFill>
              <a:latin typeface="Tahoma" pitchFamily="34" charset="0"/>
            </a:endParaRPr>
          </a:p>
        </p:txBody>
      </p:sp>
      <p:sp>
        <p:nvSpPr>
          <p:cNvPr id="26657" name="Oval 19"/>
          <p:cNvSpPr>
            <a:spLocks noChangeArrowheads="1"/>
          </p:cNvSpPr>
          <p:nvPr/>
        </p:nvSpPr>
        <p:spPr bwMode="auto">
          <a:xfrm>
            <a:off x="6553200" y="4114800"/>
            <a:ext cx="2133600" cy="1143000"/>
          </a:xfrm>
          <a:prstGeom prst="ellipse">
            <a:avLst/>
          </a:prstGeom>
          <a:gradFill rotWithShape="0">
            <a:gsLst>
              <a:gs pos="0">
                <a:srgbClr val="B09040"/>
              </a:gs>
              <a:gs pos="50000">
                <a:srgbClr val="DEC274"/>
              </a:gs>
              <a:gs pos="100000">
                <a:srgbClr val="B09040"/>
              </a:gs>
            </a:gsLst>
            <a:lin ang="5400000" scaled="1"/>
          </a:gradFill>
          <a:ln w="9525">
            <a:solidFill>
              <a:schemeClr val="tx1"/>
            </a:solidFill>
            <a:round/>
            <a:headEnd/>
            <a:tailEnd/>
          </a:ln>
        </p:spPr>
        <p:txBody>
          <a:bodyPr wrap="none" anchor="ctr"/>
          <a:lstStyle/>
          <a:p>
            <a:pPr marL="95250" algn="ctr" rtl="1">
              <a:spcBef>
                <a:spcPct val="0"/>
              </a:spcBef>
            </a:pPr>
            <a:r>
              <a:rPr lang="ar-EG" sz="1600" b="1">
                <a:solidFill>
                  <a:srgbClr val="432D01"/>
                </a:solidFill>
                <a:latin typeface="Tahoma" pitchFamily="34" charset="0"/>
              </a:rPr>
              <a:t>الأدوار:</a:t>
            </a:r>
            <a:endParaRPr lang="en-US" sz="1600" b="1">
              <a:solidFill>
                <a:srgbClr val="432D01"/>
              </a:solidFill>
              <a:latin typeface="Tahoma" pitchFamily="34" charset="0"/>
            </a:endParaRPr>
          </a:p>
          <a:p>
            <a:pPr marL="95250" algn="ctr" rtl="1">
              <a:spcBef>
                <a:spcPct val="0"/>
              </a:spcBef>
              <a:buFontTx/>
              <a:buChar char="•"/>
            </a:pPr>
            <a:r>
              <a:rPr lang="ar-EG" sz="1600" b="1">
                <a:solidFill>
                  <a:srgbClr val="432D01"/>
                </a:solidFill>
                <a:latin typeface="Tahoma" pitchFamily="34" charset="0"/>
              </a:rPr>
              <a:t>ضحية</a:t>
            </a:r>
            <a:endParaRPr lang="en-US" sz="1600" b="1">
              <a:solidFill>
                <a:srgbClr val="432D01"/>
              </a:solidFill>
              <a:latin typeface="Tahoma" pitchFamily="34" charset="0"/>
            </a:endParaRPr>
          </a:p>
          <a:p>
            <a:pPr marL="95250" algn="ctr" rtl="1">
              <a:spcBef>
                <a:spcPct val="0"/>
              </a:spcBef>
              <a:buFontTx/>
              <a:buChar char="•"/>
            </a:pPr>
            <a:r>
              <a:rPr lang="ar-EG" sz="1600" b="1">
                <a:solidFill>
                  <a:srgbClr val="432D01"/>
                </a:solidFill>
                <a:latin typeface="Tahoma" pitchFamily="34" charset="0"/>
              </a:rPr>
              <a:t>منقذ</a:t>
            </a:r>
            <a:endParaRPr lang="en-US" sz="1600" b="1">
              <a:solidFill>
                <a:srgbClr val="432D01"/>
              </a:solidFill>
              <a:latin typeface="Tahoma" pitchFamily="34" charset="0"/>
            </a:endParaRPr>
          </a:p>
          <a:p>
            <a:pPr marL="95250" algn="ctr" rtl="1">
              <a:spcBef>
                <a:spcPct val="0"/>
              </a:spcBef>
              <a:buFontTx/>
              <a:buChar char="•"/>
            </a:pPr>
            <a:r>
              <a:rPr lang="ar-EG" sz="1600" b="1">
                <a:solidFill>
                  <a:srgbClr val="432D01"/>
                </a:solidFill>
                <a:latin typeface="Tahoma" pitchFamily="34" charset="0"/>
              </a:rPr>
              <a:t>طاغية</a:t>
            </a:r>
            <a:endParaRPr lang="en-US" sz="1600" b="1">
              <a:solidFill>
                <a:srgbClr val="432D01"/>
              </a:solidFill>
              <a:latin typeface="Tahoma" pitchFamily="34" charset="0"/>
            </a:endParaRPr>
          </a:p>
        </p:txBody>
      </p:sp>
      <p:sp>
        <p:nvSpPr>
          <p:cNvPr id="26658" name="Oval 20"/>
          <p:cNvSpPr>
            <a:spLocks noChangeArrowheads="1"/>
          </p:cNvSpPr>
          <p:nvPr/>
        </p:nvSpPr>
        <p:spPr bwMode="auto">
          <a:xfrm>
            <a:off x="6705600" y="5410200"/>
            <a:ext cx="2133600" cy="1066800"/>
          </a:xfrm>
          <a:prstGeom prst="ellipse">
            <a:avLst/>
          </a:prstGeom>
          <a:gradFill rotWithShape="0">
            <a:gsLst>
              <a:gs pos="0">
                <a:srgbClr val="B09040"/>
              </a:gs>
              <a:gs pos="50000">
                <a:srgbClr val="DEC274"/>
              </a:gs>
              <a:gs pos="100000">
                <a:srgbClr val="B09040"/>
              </a:gs>
            </a:gsLst>
            <a:lin ang="5400000" scaled="1"/>
          </a:gradFill>
          <a:ln w="9525">
            <a:solidFill>
              <a:schemeClr val="tx1"/>
            </a:solidFill>
            <a:round/>
            <a:headEnd/>
            <a:tailEnd/>
          </a:ln>
        </p:spPr>
        <p:txBody>
          <a:bodyPr wrap="none" anchor="ctr"/>
          <a:lstStyle/>
          <a:p>
            <a:pPr algn="r" rtl="1">
              <a:spcBef>
                <a:spcPct val="0"/>
              </a:spcBef>
            </a:pPr>
            <a:r>
              <a:rPr lang="ar-EG" sz="1600" b="1">
                <a:solidFill>
                  <a:srgbClr val="432D01"/>
                </a:solidFill>
                <a:latin typeface="Tahoma" pitchFamily="34" charset="0"/>
              </a:rPr>
              <a:t>فيلم الوالد</a:t>
            </a:r>
            <a:endParaRPr lang="en-US" sz="1600" b="1">
              <a:solidFill>
                <a:srgbClr val="432D01"/>
              </a:solidFill>
              <a:latin typeface="Tahoma" pitchFamily="34" charset="0"/>
            </a:endParaRPr>
          </a:p>
          <a:p>
            <a:pPr algn="r" rtl="1">
              <a:spcBef>
                <a:spcPct val="0"/>
              </a:spcBef>
            </a:pPr>
            <a:r>
              <a:rPr lang="ar-EG" sz="1600" b="1">
                <a:solidFill>
                  <a:srgbClr val="432D01"/>
                </a:solidFill>
                <a:latin typeface="Tahoma" pitchFamily="34" charset="0"/>
              </a:rPr>
              <a:t>فيلم الطفل</a:t>
            </a:r>
            <a:endParaRPr lang="en-US" sz="1600" b="1">
              <a:solidFill>
                <a:srgbClr val="432D01"/>
              </a:solidFill>
              <a:latin typeface="Tahoma" pitchFamily="34" charset="0"/>
            </a:endParaRPr>
          </a:p>
        </p:txBody>
      </p:sp>
      <p:sp>
        <p:nvSpPr>
          <p:cNvPr id="26659" name="Rectangle 23"/>
          <p:cNvSpPr>
            <a:spLocks noChangeArrowheads="1"/>
          </p:cNvSpPr>
          <p:nvPr/>
        </p:nvSpPr>
        <p:spPr bwMode="auto">
          <a:xfrm>
            <a:off x="4600575" y="6049963"/>
            <a:ext cx="1800225" cy="336550"/>
          </a:xfrm>
          <a:prstGeom prst="rect">
            <a:avLst/>
          </a:prstGeom>
          <a:noFill/>
          <a:ln w="9525">
            <a:noFill/>
            <a:miter lim="800000"/>
            <a:headEnd/>
            <a:tailEnd/>
          </a:ln>
        </p:spPr>
        <p:txBody>
          <a:bodyPr wrap="none">
            <a:spAutoFit/>
          </a:bodyPr>
          <a:lstStyle/>
          <a:p>
            <a:pPr algn="r" rtl="1">
              <a:spcBef>
                <a:spcPct val="0"/>
              </a:spcBef>
            </a:pPr>
            <a:r>
              <a:rPr lang="ar-EG" sz="1600" b="1">
                <a:solidFill>
                  <a:srgbClr val="432D01"/>
                </a:solidFill>
                <a:latin typeface="Tahoma" pitchFamily="34" charset="0"/>
              </a:rPr>
              <a:t>الموقف الحياتي الأساسي</a:t>
            </a:r>
            <a:endParaRPr lang="en-US" sz="1600" b="1">
              <a:solidFill>
                <a:srgbClr val="432D01"/>
              </a:solidFill>
              <a:latin typeface="Tahoma" pitchFamily="34" charset="0"/>
            </a:endParaRPr>
          </a:p>
        </p:txBody>
      </p:sp>
      <p:sp>
        <p:nvSpPr>
          <p:cNvPr id="17" name="Rectangle 3"/>
          <p:cNvSpPr>
            <a:spLocks noChangeArrowheads="1"/>
          </p:cNvSpPr>
          <p:nvPr/>
        </p:nvSpPr>
        <p:spPr bwMode="auto">
          <a:xfrm>
            <a:off x="1116013" y="3259138"/>
            <a:ext cx="4972050" cy="2730500"/>
          </a:xfrm>
          <a:prstGeom prst="rect">
            <a:avLst/>
          </a:prstGeom>
          <a:noFill/>
          <a:ln w="9525" algn="ctr">
            <a:noFill/>
            <a:miter lim="800000"/>
            <a:headEnd/>
            <a:tailEnd/>
          </a:ln>
        </p:spPr>
        <p:txBody>
          <a:bodyPr/>
          <a:lstStyle/>
          <a:p>
            <a:pPr>
              <a:buClr>
                <a:srgbClr val="FF9900"/>
              </a:buClr>
            </a:pPr>
            <a:endParaRPr lang="en-US" sz="3200">
              <a:solidFill>
                <a:srgbClr val="432D01"/>
              </a:solidFill>
              <a:latin typeface="Arial" pitchFamily="34" charset="0"/>
            </a:endParaRPr>
          </a:p>
        </p:txBody>
      </p:sp>
      <p:sp>
        <p:nvSpPr>
          <p:cNvPr id="22" name="Rectangle 3"/>
          <p:cNvSpPr>
            <a:spLocks noChangeArrowheads="1"/>
          </p:cNvSpPr>
          <p:nvPr/>
        </p:nvSpPr>
        <p:spPr bwMode="auto">
          <a:xfrm>
            <a:off x="1022350" y="1800225"/>
            <a:ext cx="4972050" cy="1189038"/>
          </a:xfrm>
          <a:prstGeom prst="rect">
            <a:avLst/>
          </a:prstGeom>
          <a:noFill/>
          <a:ln w="9525" algn="ctr">
            <a:noFill/>
            <a:miter lim="800000"/>
            <a:headEnd/>
            <a:tailEnd/>
          </a:ln>
        </p:spPr>
        <p:txBody>
          <a:bodyPr/>
          <a:lstStyle/>
          <a:p>
            <a:pPr>
              <a:buClr>
                <a:srgbClr val="FF9900"/>
              </a:buClr>
            </a:pPr>
            <a:endParaRPr lang="en-US" sz="3200">
              <a:solidFill>
                <a:srgbClr val="432D01"/>
              </a:solidFill>
              <a:latin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nodePh="1">
                                  <p:stCondLst>
                                    <p:cond delay="0"/>
                                  </p:stCondLst>
                                  <p:endCondLst>
                                    <p:cond evt="begin" delay="0">
                                      <p:tn val="5"/>
                                    </p:cond>
                                  </p:end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childTnLst>
                          </p:cTn>
                        </p:par>
                        <p:par>
                          <p:cTn id="8" fill="hold">
                            <p:stCondLst>
                              <p:cond delay="500"/>
                            </p:stCondLst>
                            <p:childTnLst>
                              <p:par>
                                <p:cTn id="9" presetID="10" presetClass="entr" presetSubtype="0" fill="hold" grpId="0" nodeType="afterEffect" nodePh="1">
                                  <p:stCondLst>
                                    <p:cond delay="0"/>
                                  </p:stCondLst>
                                  <p:endCondLst>
                                    <p:cond evt="begin" delay="0">
                                      <p:tn val="9"/>
                                    </p:cond>
                                  </p:endCondLst>
                                  <p:childTnLst>
                                    <p:set>
                                      <p:cBhvr>
                                        <p:cTn id="10" dur="1" fill="hold">
                                          <p:stCondLst>
                                            <p:cond delay="0"/>
                                          </p:stCondLst>
                                        </p:cTn>
                                        <p:tgtEl>
                                          <p:spTgt spid="22"/>
                                        </p:tgtEl>
                                        <p:attrNameLst>
                                          <p:attrName>style.visibility</p:attrName>
                                        </p:attrNameLst>
                                      </p:cBhvr>
                                      <p:to>
                                        <p:strVal val="visible"/>
                                      </p:to>
                                    </p:set>
                                    <p:animEffect transition="in" filter="fade">
                                      <p:cBhvr>
                                        <p:cTn id="11"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2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 name="Slide Number Placeholder 4"/>
          <p:cNvSpPr>
            <a:spLocks noGrp="1"/>
          </p:cNvSpPr>
          <p:nvPr>
            <p:ph type="sldNum" sz="quarter" idx="12"/>
          </p:nvPr>
        </p:nvSpPr>
        <p:spPr/>
        <p:txBody>
          <a:bodyPr/>
          <a:lstStyle/>
          <a:p>
            <a:fld id="{92313C11-C605-40E5-B0FC-F3B66A6C0CD7}" type="slidenum">
              <a:rPr lang="en-US"/>
              <a:pPr/>
              <a:t>6</a:t>
            </a:fld>
            <a:endParaRPr lang="en-US"/>
          </a:p>
        </p:txBody>
      </p:sp>
      <p:sp>
        <p:nvSpPr>
          <p:cNvPr id="12290" name="Rectangle 2"/>
          <p:cNvSpPr>
            <a:spLocks noGrp="1" noChangeArrowheads="1"/>
          </p:cNvSpPr>
          <p:nvPr>
            <p:ph type="title"/>
          </p:nvPr>
        </p:nvSpPr>
        <p:spPr>
          <a:xfrm>
            <a:off x="914400" y="990600"/>
            <a:ext cx="8229600" cy="457200"/>
          </a:xfrm>
        </p:spPr>
        <p:txBody>
          <a:bodyPr/>
          <a:lstStyle/>
          <a:p>
            <a:r>
              <a:rPr lang="ar-EG" sz="3600">
                <a:solidFill>
                  <a:srgbClr val="432D01"/>
                </a:solidFill>
              </a:rPr>
              <a:t>أنواع المعاملات الشخصية</a:t>
            </a:r>
            <a:endParaRPr lang="en-US" sz="3600">
              <a:solidFill>
                <a:srgbClr val="432D01"/>
              </a:solidFill>
            </a:endParaRPr>
          </a:p>
        </p:txBody>
      </p:sp>
      <p:sp>
        <p:nvSpPr>
          <p:cNvPr id="12379" name="Oval 5"/>
          <p:cNvSpPr>
            <a:spLocks noChangeArrowheads="1"/>
          </p:cNvSpPr>
          <p:nvPr/>
        </p:nvSpPr>
        <p:spPr bwMode="auto">
          <a:xfrm>
            <a:off x="1360488" y="1870075"/>
            <a:ext cx="652462" cy="630238"/>
          </a:xfrm>
          <a:prstGeom prst="ellipse">
            <a:avLst/>
          </a:prstGeom>
          <a:gradFill rotWithShape="0">
            <a:gsLst>
              <a:gs pos="0">
                <a:srgbClr val="B09040"/>
              </a:gs>
              <a:gs pos="50000">
                <a:srgbClr val="E5D093"/>
              </a:gs>
              <a:gs pos="100000">
                <a:srgbClr val="B09040"/>
              </a:gs>
            </a:gsLst>
            <a:lin ang="18900000" scaled="1"/>
          </a:gradFill>
          <a:ln w="9525">
            <a:solidFill>
              <a:srgbClr val="7E5502"/>
            </a:solidFill>
            <a:round/>
            <a:headEnd/>
            <a:tailEnd/>
          </a:ln>
        </p:spPr>
        <p:txBody>
          <a:bodyPr anchor="ctr" anchorCtr="1"/>
          <a:lstStyle/>
          <a:p>
            <a:pPr algn="ctr">
              <a:lnSpc>
                <a:spcPct val="80000"/>
              </a:lnSpc>
              <a:buClr>
                <a:srgbClr val="B09040"/>
              </a:buClr>
              <a:buSzPct val="65000"/>
            </a:pPr>
            <a:r>
              <a:rPr lang="ar-EG" sz="2500">
                <a:solidFill>
                  <a:srgbClr val="432D01"/>
                </a:solidFill>
              </a:rPr>
              <a:t>و</a:t>
            </a:r>
            <a:endParaRPr lang="en-US" sz="2500">
              <a:solidFill>
                <a:srgbClr val="432D01"/>
              </a:solidFill>
            </a:endParaRPr>
          </a:p>
        </p:txBody>
      </p:sp>
      <p:sp>
        <p:nvSpPr>
          <p:cNvPr id="12380" name="Oval 6"/>
          <p:cNvSpPr>
            <a:spLocks noChangeArrowheads="1"/>
          </p:cNvSpPr>
          <p:nvPr/>
        </p:nvSpPr>
        <p:spPr bwMode="auto">
          <a:xfrm>
            <a:off x="2403475" y="1870075"/>
            <a:ext cx="652463" cy="630238"/>
          </a:xfrm>
          <a:prstGeom prst="ellipse">
            <a:avLst/>
          </a:prstGeom>
          <a:gradFill rotWithShape="0">
            <a:gsLst>
              <a:gs pos="0">
                <a:srgbClr val="B09040"/>
              </a:gs>
              <a:gs pos="50000">
                <a:srgbClr val="E5D093"/>
              </a:gs>
              <a:gs pos="100000">
                <a:srgbClr val="B09040"/>
              </a:gs>
            </a:gsLst>
            <a:lin ang="18900000" scaled="1"/>
          </a:gradFill>
          <a:ln w="9525">
            <a:solidFill>
              <a:srgbClr val="7E5502"/>
            </a:solidFill>
            <a:round/>
            <a:headEnd/>
            <a:tailEnd/>
          </a:ln>
        </p:spPr>
        <p:txBody>
          <a:bodyPr anchor="ctr" anchorCtr="1"/>
          <a:lstStyle/>
          <a:p>
            <a:pPr algn="ctr">
              <a:lnSpc>
                <a:spcPct val="80000"/>
              </a:lnSpc>
              <a:buClr>
                <a:srgbClr val="B09040"/>
              </a:buClr>
              <a:buSzPct val="65000"/>
            </a:pPr>
            <a:r>
              <a:rPr lang="ar-EG" sz="2500">
                <a:solidFill>
                  <a:srgbClr val="432D01"/>
                </a:solidFill>
              </a:rPr>
              <a:t>و</a:t>
            </a:r>
            <a:endParaRPr lang="en-US" sz="2500">
              <a:solidFill>
                <a:srgbClr val="432D01"/>
              </a:solidFill>
            </a:endParaRPr>
          </a:p>
        </p:txBody>
      </p:sp>
      <p:sp>
        <p:nvSpPr>
          <p:cNvPr id="12381" name="Oval 7"/>
          <p:cNvSpPr>
            <a:spLocks noChangeArrowheads="1"/>
          </p:cNvSpPr>
          <p:nvPr/>
        </p:nvSpPr>
        <p:spPr bwMode="auto">
          <a:xfrm>
            <a:off x="2403475" y="2500313"/>
            <a:ext cx="652463" cy="630237"/>
          </a:xfrm>
          <a:prstGeom prst="ellipse">
            <a:avLst/>
          </a:prstGeom>
          <a:gradFill rotWithShape="0">
            <a:gsLst>
              <a:gs pos="0">
                <a:srgbClr val="B09040"/>
              </a:gs>
              <a:gs pos="50000">
                <a:srgbClr val="E5D093"/>
              </a:gs>
              <a:gs pos="100000">
                <a:srgbClr val="B09040"/>
              </a:gs>
            </a:gsLst>
            <a:lin ang="18900000" scaled="1"/>
          </a:gradFill>
          <a:ln w="9525">
            <a:solidFill>
              <a:srgbClr val="7E5502"/>
            </a:solidFill>
            <a:round/>
            <a:headEnd/>
            <a:tailEnd/>
          </a:ln>
        </p:spPr>
        <p:txBody>
          <a:bodyPr anchor="ctr" anchorCtr="1"/>
          <a:lstStyle/>
          <a:p>
            <a:pPr algn="ctr">
              <a:lnSpc>
                <a:spcPct val="80000"/>
              </a:lnSpc>
              <a:buClr>
                <a:srgbClr val="B09040"/>
              </a:buClr>
              <a:buSzPct val="65000"/>
            </a:pPr>
            <a:r>
              <a:rPr lang="ar-EG" sz="2500">
                <a:solidFill>
                  <a:srgbClr val="432D01"/>
                </a:solidFill>
              </a:rPr>
              <a:t>ب</a:t>
            </a:r>
            <a:endParaRPr lang="en-US" sz="2500">
              <a:solidFill>
                <a:srgbClr val="432D01"/>
              </a:solidFill>
            </a:endParaRPr>
          </a:p>
        </p:txBody>
      </p:sp>
      <p:sp>
        <p:nvSpPr>
          <p:cNvPr id="12382" name="Oval 8"/>
          <p:cNvSpPr>
            <a:spLocks noChangeArrowheads="1"/>
          </p:cNvSpPr>
          <p:nvPr/>
        </p:nvSpPr>
        <p:spPr bwMode="auto">
          <a:xfrm>
            <a:off x="2403475" y="3130550"/>
            <a:ext cx="652463" cy="630238"/>
          </a:xfrm>
          <a:prstGeom prst="ellipse">
            <a:avLst/>
          </a:prstGeom>
          <a:gradFill rotWithShape="0">
            <a:gsLst>
              <a:gs pos="0">
                <a:srgbClr val="B09040"/>
              </a:gs>
              <a:gs pos="50000">
                <a:srgbClr val="E5D093"/>
              </a:gs>
              <a:gs pos="100000">
                <a:srgbClr val="B09040"/>
              </a:gs>
            </a:gsLst>
            <a:lin ang="18900000" scaled="1"/>
          </a:gradFill>
          <a:ln w="9525">
            <a:solidFill>
              <a:srgbClr val="7E5502"/>
            </a:solidFill>
            <a:round/>
            <a:headEnd/>
            <a:tailEnd/>
          </a:ln>
        </p:spPr>
        <p:txBody>
          <a:bodyPr anchor="ctr" anchorCtr="1"/>
          <a:lstStyle/>
          <a:p>
            <a:pPr algn="ctr">
              <a:lnSpc>
                <a:spcPct val="80000"/>
              </a:lnSpc>
              <a:buClr>
                <a:srgbClr val="B09040"/>
              </a:buClr>
              <a:buSzPct val="65000"/>
            </a:pPr>
            <a:r>
              <a:rPr lang="ar-EG" sz="2500">
                <a:solidFill>
                  <a:srgbClr val="432D01"/>
                </a:solidFill>
              </a:rPr>
              <a:t>ط</a:t>
            </a:r>
            <a:endParaRPr lang="en-US" sz="2500">
              <a:solidFill>
                <a:srgbClr val="432D01"/>
              </a:solidFill>
            </a:endParaRPr>
          </a:p>
        </p:txBody>
      </p:sp>
      <p:sp>
        <p:nvSpPr>
          <p:cNvPr id="12383" name="Oval 9"/>
          <p:cNvSpPr>
            <a:spLocks noChangeArrowheads="1"/>
          </p:cNvSpPr>
          <p:nvPr/>
        </p:nvSpPr>
        <p:spPr bwMode="auto">
          <a:xfrm>
            <a:off x="1360488" y="3130550"/>
            <a:ext cx="652462" cy="630238"/>
          </a:xfrm>
          <a:prstGeom prst="ellipse">
            <a:avLst/>
          </a:prstGeom>
          <a:gradFill rotWithShape="0">
            <a:gsLst>
              <a:gs pos="0">
                <a:srgbClr val="B09040"/>
              </a:gs>
              <a:gs pos="50000">
                <a:srgbClr val="E5D093"/>
              </a:gs>
              <a:gs pos="100000">
                <a:srgbClr val="B09040"/>
              </a:gs>
            </a:gsLst>
            <a:lin ang="18900000" scaled="1"/>
          </a:gradFill>
          <a:ln w="9525">
            <a:solidFill>
              <a:srgbClr val="7E5502"/>
            </a:solidFill>
            <a:round/>
            <a:headEnd/>
            <a:tailEnd/>
          </a:ln>
        </p:spPr>
        <p:txBody>
          <a:bodyPr anchor="ctr" anchorCtr="1"/>
          <a:lstStyle/>
          <a:p>
            <a:pPr algn="ctr">
              <a:lnSpc>
                <a:spcPct val="80000"/>
              </a:lnSpc>
              <a:buClr>
                <a:srgbClr val="B09040"/>
              </a:buClr>
              <a:buSzPct val="65000"/>
            </a:pPr>
            <a:r>
              <a:rPr lang="ar-EG" sz="2500">
                <a:solidFill>
                  <a:srgbClr val="432D01"/>
                </a:solidFill>
              </a:rPr>
              <a:t>ط</a:t>
            </a:r>
            <a:endParaRPr lang="en-US" sz="2500">
              <a:solidFill>
                <a:srgbClr val="432D01"/>
              </a:solidFill>
            </a:endParaRPr>
          </a:p>
        </p:txBody>
      </p:sp>
      <p:sp>
        <p:nvSpPr>
          <p:cNvPr id="12384" name="Oval 10"/>
          <p:cNvSpPr>
            <a:spLocks noChangeArrowheads="1"/>
          </p:cNvSpPr>
          <p:nvPr/>
        </p:nvSpPr>
        <p:spPr bwMode="auto">
          <a:xfrm>
            <a:off x="1360488" y="2500313"/>
            <a:ext cx="652462" cy="630237"/>
          </a:xfrm>
          <a:prstGeom prst="ellipse">
            <a:avLst/>
          </a:prstGeom>
          <a:gradFill rotWithShape="0">
            <a:gsLst>
              <a:gs pos="0">
                <a:srgbClr val="B09040"/>
              </a:gs>
              <a:gs pos="50000">
                <a:srgbClr val="E5D093"/>
              </a:gs>
              <a:gs pos="100000">
                <a:srgbClr val="B09040"/>
              </a:gs>
            </a:gsLst>
            <a:lin ang="18900000" scaled="1"/>
          </a:gradFill>
          <a:ln w="9525">
            <a:solidFill>
              <a:srgbClr val="7E5502"/>
            </a:solidFill>
            <a:round/>
            <a:headEnd/>
            <a:tailEnd/>
          </a:ln>
        </p:spPr>
        <p:txBody>
          <a:bodyPr anchor="ctr" anchorCtr="1"/>
          <a:lstStyle/>
          <a:p>
            <a:pPr algn="ctr">
              <a:lnSpc>
                <a:spcPct val="80000"/>
              </a:lnSpc>
              <a:buClr>
                <a:srgbClr val="B09040"/>
              </a:buClr>
              <a:buSzPct val="65000"/>
            </a:pPr>
            <a:r>
              <a:rPr lang="ar-EG" sz="2500">
                <a:solidFill>
                  <a:srgbClr val="432D01"/>
                </a:solidFill>
              </a:rPr>
              <a:t>ب</a:t>
            </a:r>
            <a:endParaRPr lang="en-US" sz="2500">
              <a:solidFill>
                <a:srgbClr val="432D01"/>
              </a:solidFill>
            </a:endParaRPr>
          </a:p>
        </p:txBody>
      </p:sp>
      <p:sp>
        <p:nvSpPr>
          <p:cNvPr id="12385" name="Oval 11"/>
          <p:cNvSpPr>
            <a:spLocks noChangeArrowheads="1"/>
          </p:cNvSpPr>
          <p:nvPr/>
        </p:nvSpPr>
        <p:spPr bwMode="auto">
          <a:xfrm>
            <a:off x="3643313" y="1870075"/>
            <a:ext cx="652462" cy="630238"/>
          </a:xfrm>
          <a:prstGeom prst="ellipse">
            <a:avLst/>
          </a:prstGeom>
          <a:gradFill rotWithShape="0">
            <a:gsLst>
              <a:gs pos="0">
                <a:srgbClr val="B09040"/>
              </a:gs>
              <a:gs pos="50000">
                <a:srgbClr val="E5D093"/>
              </a:gs>
              <a:gs pos="100000">
                <a:srgbClr val="B09040"/>
              </a:gs>
            </a:gsLst>
            <a:lin ang="18900000" scaled="1"/>
          </a:gradFill>
          <a:ln w="9525">
            <a:solidFill>
              <a:srgbClr val="7E5502"/>
            </a:solidFill>
            <a:round/>
            <a:headEnd/>
            <a:tailEnd/>
          </a:ln>
        </p:spPr>
        <p:txBody>
          <a:bodyPr anchor="ctr" anchorCtr="1"/>
          <a:lstStyle/>
          <a:p>
            <a:pPr algn="ctr">
              <a:lnSpc>
                <a:spcPct val="80000"/>
              </a:lnSpc>
              <a:buClr>
                <a:srgbClr val="B09040"/>
              </a:buClr>
              <a:buSzPct val="65000"/>
            </a:pPr>
            <a:r>
              <a:rPr lang="ar-EG" sz="2500">
                <a:solidFill>
                  <a:srgbClr val="432D01"/>
                </a:solidFill>
              </a:rPr>
              <a:t>و</a:t>
            </a:r>
            <a:endParaRPr lang="en-US" sz="2500">
              <a:solidFill>
                <a:srgbClr val="432D01"/>
              </a:solidFill>
            </a:endParaRPr>
          </a:p>
        </p:txBody>
      </p:sp>
      <p:sp>
        <p:nvSpPr>
          <p:cNvPr id="12386" name="Oval 12"/>
          <p:cNvSpPr>
            <a:spLocks noChangeArrowheads="1"/>
          </p:cNvSpPr>
          <p:nvPr/>
        </p:nvSpPr>
        <p:spPr bwMode="auto">
          <a:xfrm>
            <a:off x="4556125" y="1870075"/>
            <a:ext cx="652463" cy="630238"/>
          </a:xfrm>
          <a:prstGeom prst="ellipse">
            <a:avLst/>
          </a:prstGeom>
          <a:gradFill rotWithShape="0">
            <a:gsLst>
              <a:gs pos="0">
                <a:srgbClr val="B09040"/>
              </a:gs>
              <a:gs pos="50000">
                <a:srgbClr val="E5D093"/>
              </a:gs>
              <a:gs pos="100000">
                <a:srgbClr val="B09040"/>
              </a:gs>
            </a:gsLst>
            <a:lin ang="18900000" scaled="1"/>
          </a:gradFill>
          <a:ln w="9525">
            <a:solidFill>
              <a:srgbClr val="7E5502"/>
            </a:solidFill>
            <a:round/>
            <a:headEnd/>
            <a:tailEnd/>
          </a:ln>
        </p:spPr>
        <p:txBody>
          <a:bodyPr anchor="ctr" anchorCtr="1"/>
          <a:lstStyle/>
          <a:p>
            <a:pPr algn="ctr">
              <a:lnSpc>
                <a:spcPct val="80000"/>
              </a:lnSpc>
              <a:buClr>
                <a:srgbClr val="B09040"/>
              </a:buClr>
              <a:buSzPct val="65000"/>
            </a:pPr>
            <a:r>
              <a:rPr lang="ar-EG" sz="2500">
                <a:solidFill>
                  <a:srgbClr val="432D01"/>
                </a:solidFill>
              </a:rPr>
              <a:t>و</a:t>
            </a:r>
            <a:endParaRPr lang="en-US" sz="2500">
              <a:solidFill>
                <a:srgbClr val="432D01"/>
              </a:solidFill>
            </a:endParaRPr>
          </a:p>
        </p:txBody>
      </p:sp>
      <p:sp>
        <p:nvSpPr>
          <p:cNvPr id="12387" name="Oval 13"/>
          <p:cNvSpPr>
            <a:spLocks noChangeArrowheads="1"/>
          </p:cNvSpPr>
          <p:nvPr/>
        </p:nvSpPr>
        <p:spPr bwMode="auto">
          <a:xfrm>
            <a:off x="4556125" y="2500313"/>
            <a:ext cx="652463" cy="630237"/>
          </a:xfrm>
          <a:prstGeom prst="ellipse">
            <a:avLst/>
          </a:prstGeom>
          <a:gradFill rotWithShape="0">
            <a:gsLst>
              <a:gs pos="0">
                <a:srgbClr val="B09040"/>
              </a:gs>
              <a:gs pos="50000">
                <a:srgbClr val="E5D093"/>
              </a:gs>
              <a:gs pos="100000">
                <a:srgbClr val="B09040"/>
              </a:gs>
            </a:gsLst>
            <a:lin ang="18900000" scaled="1"/>
          </a:gradFill>
          <a:ln w="9525">
            <a:solidFill>
              <a:srgbClr val="7E5502"/>
            </a:solidFill>
            <a:round/>
            <a:headEnd/>
            <a:tailEnd/>
          </a:ln>
        </p:spPr>
        <p:txBody>
          <a:bodyPr anchor="ctr" anchorCtr="1"/>
          <a:lstStyle/>
          <a:p>
            <a:pPr algn="ctr">
              <a:lnSpc>
                <a:spcPct val="80000"/>
              </a:lnSpc>
              <a:buClr>
                <a:srgbClr val="B09040"/>
              </a:buClr>
              <a:buSzPct val="65000"/>
            </a:pPr>
            <a:r>
              <a:rPr lang="ar-EG" sz="2500">
                <a:solidFill>
                  <a:srgbClr val="432D01"/>
                </a:solidFill>
              </a:rPr>
              <a:t>ب</a:t>
            </a:r>
            <a:endParaRPr lang="en-US" sz="2500">
              <a:solidFill>
                <a:srgbClr val="432D01"/>
              </a:solidFill>
            </a:endParaRPr>
          </a:p>
        </p:txBody>
      </p:sp>
      <p:sp>
        <p:nvSpPr>
          <p:cNvPr id="12388" name="Oval 14"/>
          <p:cNvSpPr>
            <a:spLocks noChangeArrowheads="1"/>
          </p:cNvSpPr>
          <p:nvPr/>
        </p:nvSpPr>
        <p:spPr bwMode="auto">
          <a:xfrm>
            <a:off x="4556125" y="3130550"/>
            <a:ext cx="652463" cy="630238"/>
          </a:xfrm>
          <a:prstGeom prst="ellipse">
            <a:avLst/>
          </a:prstGeom>
          <a:gradFill rotWithShape="0">
            <a:gsLst>
              <a:gs pos="0">
                <a:srgbClr val="B09040"/>
              </a:gs>
              <a:gs pos="50000">
                <a:srgbClr val="E5D093"/>
              </a:gs>
              <a:gs pos="100000">
                <a:srgbClr val="B09040"/>
              </a:gs>
            </a:gsLst>
            <a:lin ang="18900000" scaled="1"/>
          </a:gradFill>
          <a:ln w="9525">
            <a:solidFill>
              <a:srgbClr val="7E5502"/>
            </a:solidFill>
            <a:round/>
            <a:headEnd/>
            <a:tailEnd/>
          </a:ln>
        </p:spPr>
        <p:txBody>
          <a:bodyPr anchor="ctr" anchorCtr="1"/>
          <a:lstStyle/>
          <a:p>
            <a:pPr algn="ctr">
              <a:lnSpc>
                <a:spcPct val="80000"/>
              </a:lnSpc>
              <a:buClr>
                <a:srgbClr val="B09040"/>
              </a:buClr>
              <a:buSzPct val="65000"/>
            </a:pPr>
            <a:r>
              <a:rPr lang="ar-EG" sz="2500">
                <a:solidFill>
                  <a:srgbClr val="432D01"/>
                </a:solidFill>
              </a:rPr>
              <a:t>ط</a:t>
            </a:r>
            <a:endParaRPr lang="en-US" sz="2500">
              <a:solidFill>
                <a:srgbClr val="432D01"/>
              </a:solidFill>
            </a:endParaRPr>
          </a:p>
        </p:txBody>
      </p:sp>
      <p:sp>
        <p:nvSpPr>
          <p:cNvPr id="12389" name="Oval 15"/>
          <p:cNvSpPr>
            <a:spLocks noChangeArrowheads="1"/>
          </p:cNvSpPr>
          <p:nvPr/>
        </p:nvSpPr>
        <p:spPr bwMode="auto">
          <a:xfrm>
            <a:off x="3643313" y="3130550"/>
            <a:ext cx="652462" cy="630238"/>
          </a:xfrm>
          <a:prstGeom prst="ellipse">
            <a:avLst/>
          </a:prstGeom>
          <a:gradFill rotWithShape="0">
            <a:gsLst>
              <a:gs pos="0">
                <a:srgbClr val="B09040"/>
              </a:gs>
              <a:gs pos="50000">
                <a:srgbClr val="E5D093"/>
              </a:gs>
              <a:gs pos="100000">
                <a:srgbClr val="B09040"/>
              </a:gs>
            </a:gsLst>
            <a:lin ang="18900000" scaled="1"/>
          </a:gradFill>
          <a:ln w="9525">
            <a:solidFill>
              <a:srgbClr val="7E5502"/>
            </a:solidFill>
            <a:round/>
            <a:headEnd/>
            <a:tailEnd/>
          </a:ln>
        </p:spPr>
        <p:txBody>
          <a:bodyPr anchor="ctr" anchorCtr="1"/>
          <a:lstStyle/>
          <a:p>
            <a:pPr algn="ctr">
              <a:lnSpc>
                <a:spcPct val="80000"/>
              </a:lnSpc>
              <a:buClr>
                <a:srgbClr val="B09040"/>
              </a:buClr>
              <a:buSzPct val="65000"/>
            </a:pPr>
            <a:r>
              <a:rPr lang="ar-EG" sz="2500">
                <a:solidFill>
                  <a:srgbClr val="432D01"/>
                </a:solidFill>
              </a:rPr>
              <a:t>ط</a:t>
            </a:r>
            <a:endParaRPr lang="en-US" sz="2500">
              <a:solidFill>
                <a:srgbClr val="432D01"/>
              </a:solidFill>
            </a:endParaRPr>
          </a:p>
        </p:txBody>
      </p:sp>
      <p:sp>
        <p:nvSpPr>
          <p:cNvPr id="12390" name="Oval 16"/>
          <p:cNvSpPr>
            <a:spLocks noChangeArrowheads="1"/>
          </p:cNvSpPr>
          <p:nvPr/>
        </p:nvSpPr>
        <p:spPr bwMode="auto">
          <a:xfrm>
            <a:off x="3643313" y="2500313"/>
            <a:ext cx="652462" cy="630237"/>
          </a:xfrm>
          <a:prstGeom prst="ellipse">
            <a:avLst/>
          </a:prstGeom>
          <a:gradFill rotWithShape="0">
            <a:gsLst>
              <a:gs pos="0">
                <a:srgbClr val="B09040"/>
              </a:gs>
              <a:gs pos="50000">
                <a:srgbClr val="E5D093"/>
              </a:gs>
              <a:gs pos="100000">
                <a:srgbClr val="B09040"/>
              </a:gs>
            </a:gsLst>
            <a:lin ang="18900000" scaled="1"/>
          </a:gradFill>
          <a:ln w="9525">
            <a:solidFill>
              <a:srgbClr val="7E5502"/>
            </a:solidFill>
            <a:round/>
            <a:headEnd/>
            <a:tailEnd/>
          </a:ln>
        </p:spPr>
        <p:txBody>
          <a:bodyPr anchor="ctr" anchorCtr="1"/>
          <a:lstStyle/>
          <a:p>
            <a:pPr algn="ctr">
              <a:lnSpc>
                <a:spcPct val="80000"/>
              </a:lnSpc>
              <a:buClr>
                <a:srgbClr val="B09040"/>
              </a:buClr>
              <a:buSzPct val="65000"/>
            </a:pPr>
            <a:r>
              <a:rPr lang="ar-EG" sz="2500">
                <a:solidFill>
                  <a:srgbClr val="432D01"/>
                </a:solidFill>
              </a:rPr>
              <a:t>ب</a:t>
            </a:r>
            <a:endParaRPr lang="en-US" sz="2500">
              <a:solidFill>
                <a:srgbClr val="432D01"/>
              </a:solidFill>
            </a:endParaRPr>
          </a:p>
        </p:txBody>
      </p:sp>
      <p:sp>
        <p:nvSpPr>
          <p:cNvPr id="12391" name="Oval 17"/>
          <p:cNvSpPr>
            <a:spLocks noChangeArrowheads="1"/>
          </p:cNvSpPr>
          <p:nvPr/>
        </p:nvSpPr>
        <p:spPr bwMode="auto">
          <a:xfrm>
            <a:off x="6121400" y="1870075"/>
            <a:ext cx="652463" cy="630238"/>
          </a:xfrm>
          <a:prstGeom prst="ellipse">
            <a:avLst/>
          </a:prstGeom>
          <a:gradFill rotWithShape="0">
            <a:gsLst>
              <a:gs pos="0">
                <a:srgbClr val="B09040"/>
              </a:gs>
              <a:gs pos="50000">
                <a:srgbClr val="E5D093"/>
              </a:gs>
              <a:gs pos="100000">
                <a:srgbClr val="B09040"/>
              </a:gs>
            </a:gsLst>
            <a:lin ang="18900000" scaled="1"/>
          </a:gradFill>
          <a:ln w="9525">
            <a:solidFill>
              <a:srgbClr val="7E5502"/>
            </a:solidFill>
            <a:round/>
            <a:headEnd/>
            <a:tailEnd/>
          </a:ln>
        </p:spPr>
        <p:txBody>
          <a:bodyPr anchor="ctr" anchorCtr="1"/>
          <a:lstStyle/>
          <a:p>
            <a:pPr algn="ctr">
              <a:lnSpc>
                <a:spcPct val="80000"/>
              </a:lnSpc>
              <a:buClr>
                <a:srgbClr val="B09040"/>
              </a:buClr>
              <a:buSzPct val="65000"/>
            </a:pPr>
            <a:r>
              <a:rPr lang="ar-EG" sz="2500">
                <a:solidFill>
                  <a:srgbClr val="432D01"/>
                </a:solidFill>
              </a:rPr>
              <a:t>و</a:t>
            </a:r>
            <a:endParaRPr lang="en-US" sz="2500">
              <a:solidFill>
                <a:srgbClr val="432D01"/>
              </a:solidFill>
            </a:endParaRPr>
          </a:p>
        </p:txBody>
      </p:sp>
      <p:sp>
        <p:nvSpPr>
          <p:cNvPr id="12392" name="Oval 18"/>
          <p:cNvSpPr>
            <a:spLocks noChangeArrowheads="1"/>
          </p:cNvSpPr>
          <p:nvPr/>
        </p:nvSpPr>
        <p:spPr bwMode="auto">
          <a:xfrm>
            <a:off x="7361238" y="1870075"/>
            <a:ext cx="650875" cy="630238"/>
          </a:xfrm>
          <a:prstGeom prst="ellipse">
            <a:avLst/>
          </a:prstGeom>
          <a:gradFill rotWithShape="0">
            <a:gsLst>
              <a:gs pos="0">
                <a:srgbClr val="B09040"/>
              </a:gs>
              <a:gs pos="50000">
                <a:srgbClr val="E5D093"/>
              </a:gs>
              <a:gs pos="100000">
                <a:srgbClr val="B09040"/>
              </a:gs>
            </a:gsLst>
            <a:lin ang="18900000" scaled="1"/>
          </a:gradFill>
          <a:ln w="9525">
            <a:solidFill>
              <a:srgbClr val="7E5502"/>
            </a:solidFill>
            <a:round/>
            <a:headEnd/>
            <a:tailEnd/>
          </a:ln>
        </p:spPr>
        <p:txBody>
          <a:bodyPr anchor="ctr" anchorCtr="1"/>
          <a:lstStyle/>
          <a:p>
            <a:pPr algn="ctr">
              <a:lnSpc>
                <a:spcPct val="80000"/>
              </a:lnSpc>
              <a:buClr>
                <a:srgbClr val="B09040"/>
              </a:buClr>
              <a:buSzPct val="65000"/>
            </a:pPr>
            <a:r>
              <a:rPr lang="ar-EG" sz="2500">
                <a:solidFill>
                  <a:srgbClr val="432D01"/>
                </a:solidFill>
              </a:rPr>
              <a:t>و</a:t>
            </a:r>
            <a:endParaRPr lang="en-US" sz="2500">
              <a:solidFill>
                <a:srgbClr val="432D01"/>
              </a:solidFill>
            </a:endParaRPr>
          </a:p>
        </p:txBody>
      </p:sp>
      <p:sp>
        <p:nvSpPr>
          <p:cNvPr id="12393" name="Oval 19"/>
          <p:cNvSpPr>
            <a:spLocks noChangeArrowheads="1"/>
          </p:cNvSpPr>
          <p:nvPr/>
        </p:nvSpPr>
        <p:spPr bwMode="auto">
          <a:xfrm>
            <a:off x="7361238" y="2500313"/>
            <a:ext cx="650875" cy="630237"/>
          </a:xfrm>
          <a:prstGeom prst="ellipse">
            <a:avLst/>
          </a:prstGeom>
          <a:gradFill rotWithShape="0">
            <a:gsLst>
              <a:gs pos="0">
                <a:srgbClr val="B09040"/>
              </a:gs>
              <a:gs pos="50000">
                <a:srgbClr val="E5D093"/>
              </a:gs>
              <a:gs pos="100000">
                <a:srgbClr val="B09040"/>
              </a:gs>
            </a:gsLst>
            <a:lin ang="18900000" scaled="1"/>
          </a:gradFill>
          <a:ln w="9525">
            <a:solidFill>
              <a:srgbClr val="7E5502"/>
            </a:solidFill>
            <a:round/>
            <a:headEnd/>
            <a:tailEnd/>
          </a:ln>
        </p:spPr>
        <p:txBody>
          <a:bodyPr anchor="ctr" anchorCtr="1"/>
          <a:lstStyle/>
          <a:p>
            <a:pPr algn="ctr">
              <a:lnSpc>
                <a:spcPct val="80000"/>
              </a:lnSpc>
              <a:buClr>
                <a:srgbClr val="B09040"/>
              </a:buClr>
              <a:buSzPct val="65000"/>
            </a:pPr>
            <a:r>
              <a:rPr lang="ar-EG" sz="2500">
                <a:solidFill>
                  <a:srgbClr val="432D01"/>
                </a:solidFill>
              </a:rPr>
              <a:t>ب</a:t>
            </a:r>
            <a:endParaRPr lang="en-US" sz="2500">
              <a:solidFill>
                <a:srgbClr val="432D01"/>
              </a:solidFill>
            </a:endParaRPr>
          </a:p>
        </p:txBody>
      </p:sp>
      <p:sp>
        <p:nvSpPr>
          <p:cNvPr id="12394" name="Oval 20"/>
          <p:cNvSpPr>
            <a:spLocks noChangeArrowheads="1"/>
          </p:cNvSpPr>
          <p:nvPr/>
        </p:nvSpPr>
        <p:spPr bwMode="auto">
          <a:xfrm>
            <a:off x="7361238" y="3130550"/>
            <a:ext cx="650875" cy="630238"/>
          </a:xfrm>
          <a:prstGeom prst="ellipse">
            <a:avLst/>
          </a:prstGeom>
          <a:gradFill rotWithShape="0">
            <a:gsLst>
              <a:gs pos="0">
                <a:srgbClr val="B09040"/>
              </a:gs>
              <a:gs pos="50000">
                <a:srgbClr val="E5D093"/>
              </a:gs>
              <a:gs pos="100000">
                <a:srgbClr val="B09040"/>
              </a:gs>
            </a:gsLst>
            <a:lin ang="18900000" scaled="1"/>
          </a:gradFill>
          <a:ln w="9525">
            <a:solidFill>
              <a:srgbClr val="7E5502"/>
            </a:solidFill>
            <a:round/>
            <a:headEnd/>
            <a:tailEnd/>
          </a:ln>
        </p:spPr>
        <p:txBody>
          <a:bodyPr anchor="ctr" anchorCtr="1"/>
          <a:lstStyle/>
          <a:p>
            <a:pPr algn="ctr">
              <a:lnSpc>
                <a:spcPct val="80000"/>
              </a:lnSpc>
              <a:buClr>
                <a:srgbClr val="B09040"/>
              </a:buClr>
              <a:buSzPct val="65000"/>
            </a:pPr>
            <a:r>
              <a:rPr lang="ar-EG" sz="2500">
                <a:solidFill>
                  <a:srgbClr val="432D01"/>
                </a:solidFill>
              </a:rPr>
              <a:t>ط</a:t>
            </a:r>
            <a:endParaRPr lang="en-US" sz="2500">
              <a:solidFill>
                <a:srgbClr val="432D01"/>
              </a:solidFill>
            </a:endParaRPr>
          </a:p>
        </p:txBody>
      </p:sp>
      <p:sp>
        <p:nvSpPr>
          <p:cNvPr id="12395" name="Oval 21"/>
          <p:cNvSpPr>
            <a:spLocks noChangeArrowheads="1"/>
          </p:cNvSpPr>
          <p:nvPr/>
        </p:nvSpPr>
        <p:spPr bwMode="auto">
          <a:xfrm>
            <a:off x="6121400" y="3130550"/>
            <a:ext cx="652463" cy="630238"/>
          </a:xfrm>
          <a:prstGeom prst="ellipse">
            <a:avLst/>
          </a:prstGeom>
          <a:gradFill rotWithShape="0">
            <a:gsLst>
              <a:gs pos="0">
                <a:srgbClr val="B09040"/>
              </a:gs>
              <a:gs pos="50000">
                <a:srgbClr val="E5D093"/>
              </a:gs>
              <a:gs pos="100000">
                <a:srgbClr val="B09040"/>
              </a:gs>
            </a:gsLst>
            <a:lin ang="18900000" scaled="1"/>
          </a:gradFill>
          <a:ln w="9525">
            <a:solidFill>
              <a:srgbClr val="7E5502"/>
            </a:solidFill>
            <a:round/>
            <a:headEnd/>
            <a:tailEnd/>
          </a:ln>
        </p:spPr>
        <p:txBody>
          <a:bodyPr anchor="ctr" anchorCtr="1"/>
          <a:lstStyle/>
          <a:p>
            <a:pPr algn="ctr">
              <a:lnSpc>
                <a:spcPct val="80000"/>
              </a:lnSpc>
              <a:buClr>
                <a:srgbClr val="B09040"/>
              </a:buClr>
              <a:buSzPct val="65000"/>
            </a:pPr>
            <a:r>
              <a:rPr lang="ar-EG" sz="2500">
                <a:solidFill>
                  <a:srgbClr val="432D01"/>
                </a:solidFill>
              </a:rPr>
              <a:t>ط</a:t>
            </a:r>
            <a:endParaRPr lang="en-US" sz="2500">
              <a:solidFill>
                <a:srgbClr val="432D01"/>
              </a:solidFill>
            </a:endParaRPr>
          </a:p>
        </p:txBody>
      </p:sp>
      <p:sp>
        <p:nvSpPr>
          <p:cNvPr id="12396" name="Oval 22"/>
          <p:cNvSpPr>
            <a:spLocks noChangeArrowheads="1"/>
          </p:cNvSpPr>
          <p:nvPr/>
        </p:nvSpPr>
        <p:spPr bwMode="auto">
          <a:xfrm>
            <a:off x="6121400" y="2500313"/>
            <a:ext cx="652463" cy="630237"/>
          </a:xfrm>
          <a:prstGeom prst="ellipse">
            <a:avLst/>
          </a:prstGeom>
          <a:gradFill rotWithShape="0">
            <a:gsLst>
              <a:gs pos="0">
                <a:srgbClr val="B09040"/>
              </a:gs>
              <a:gs pos="50000">
                <a:srgbClr val="E5D093"/>
              </a:gs>
              <a:gs pos="100000">
                <a:srgbClr val="B09040"/>
              </a:gs>
            </a:gsLst>
            <a:lin ang="18900000" scaled="1"/>
          </a:gradFill>
          <a:ln w="9525">
            <a:solidFill>
              <a:srgbClr val="7E5502"/>
            </a:solidFill>
            <a:round/>
            <a:headEnd/>
            <a:tailEnd/>
          </a:ln>
        </p:spPr>
        <p:txBody>
          <a:bodyPr anchor="ctr" anchorCtr="1"/>
          <a:lstStyle/>
          <a:p>
            <a:pPr algn="ctr">
              <a:lnSpc>
                <a:spcPct val="80000"/>
              </a:lnSpc>
              <a:buClr>
                <a:srgbClr val="B09040"/>
              </a:buClr>
              <a:buSzPct val="65000"/>
            </a:pPr>
            <a:r>
              <a:rPr lang="ar-EG" sz="2500">
                <a:solidFill>
                  <a:srgbClr val="432D01"/>
                </a:solidFill>
              </a:rPr>
              <a:t>ب</a:t>
            </a:r>
            <a:endParaRPr lang="en-US" sz="2500">
              <a:solidFill>
                <a:srgbClr val="432D01"/>
              </a:solidFill>
            </a:endParaRPr>
          </a:p>
        </p:txBody>
      </p:sp>
      <p:sp>
        <p:nvSpPr>
          <p:cNvPr id="12397" name="Line 44"/>
          <p:cNvSpPr>
            <a:spLocks noChangeShapeType="1"/>
          </p:cNvSpPr>
          <p:nvPr/>
        </p:nvSpPr>
        <p:spPr bwMode="auto">
          <a:xfrm>
            <a:off x="1947863" y="2436813"/>
            <a:ext cx="455612" cy="946150"/>
          </a:xfrm>
          <a:prstGeom prst="line">
            <a:avLst/>
          </a:prstGeom>
          <a:noFill/>
          <a:ln w="9525">
            <a:solidFill>
              <a:srgbClr val="7E5502"/>
            </a:solidFill>
            <a:round/>
            <a:headEnd/>
            <a:tailEnd type="triangle" w="med" len="med"/>
          </a:ln>
        </p:spPr>
        <p:txBody>
          <a:bodyPr/>
          <a:lstStyle/>
          <a:p>
            <a:endParaRPr lang="en-US"/>
          </a:p>
        </p:txBody>
      </p:sp>
      <p:sp>
        <p:nvSpPr>
          <p:cNvPr id="12398" name="Line 45"/>
          <p:cNvSpPr>
            <a:spLocks noChangeShapeType="1"/>
          </p:cNvSpPr>
          <p:nvPr/>
        </p:nvSpPr>
        <p:spPr bwMode="auto">
          <a:xfrm flipH="1" flipV="1">
            <a:off x="2012950" y="2311400"/>
            <a:ext cx="455613" cy="944563"/>
          </a:xfrm>
          <a:prstGeom prst="line">
            <a:avLst/>
          </a:prstGeom>
          <a:noFill/>
          <a:ln w="9525">
            <a:solidFill>
              <a:srgbClr val="7E5502"/>
            </a:solidFill>
            <a:round/>
            <a:headEnd/>
            <a:tailEnd type="triangle" w="med" len="med"/>
          </a:ln>
        </p:spPr>
        <p:txBody>
          <a:bodyPr/>
          <a:lstStyle/>
          <a:p>
            <a:endParaRPr lang="en-US"/>
          </a:p>
        </p:txBody>
      </p:sp>
      <p:sp>
        <p:nvSpPr>
          <p:cNvPr id="12399" name="Line 46"/>
          <p:cNvSpPr>
            <a:spLocks noChangeShapeType="1"/>
          </p:cNvSpPr>
          <p:nvPr/>
        </p:nvSpPr>
        <p:spPr bwMode="auto">
          <a:xfrm flipH="1">
            <a:off x="4230688" y="2311400"/>
            <a:ext cx="325437" cy="1008063"/>
          </a:xfrm>
          <a:prstGeom prst="line">
            <a:avLst/>
          </a:prstGeom>
          <a:noFill/>
          <a:ln w="9525">
            <a:solidFill>
              <a:srgbClr val="7E5502"/>
            </a:solidFill>
            <a:round/>
            <a:headEnd/>
            <a:tailEnd type="triangle" w="med" len="med"/>
          </a:ln>
        </p:spPr>
        <p:txBody>
          <a:bodyPr/>
          <a:lstStyle/>
          <a:p>
            <a:endParaRPr lang="en-US"/>
          </a:p>
        </p:txBody>
      </p:sp>
      <p:sp>
        <p:nvSpPr>
          <p:cNvPr id="12400" name="Line 47"/>
          <p:cNvSpPr>
            <a:spLocks noChangeShapeType="1"/>
          </p:cNvSpPr>
          <p:nvPr/>
        </p:nvSpPr>
        <p:spPr bwMode="auto">
          <a:xfrm>
            <a:off x="4230688" y="2374900"/>
            <a:ext cx="325437" cy="944563"/>
          </a:xfrm>
          <a:prstGeom prst="line">
            <a:avLst/>
          </a:prstGeom>
          <a:noFill/>
          <a:ln w="9525">
            <a:solidFill>
              <a:srgbClr val="7E5502"/>
            </a:solidFill>
            <a:round/>
            <a:headEnd/>
            <a:tailEnd type="triangle" w="med" len="med"/>
          </a:ln>
        </p:spPr>
        <p:txBody>
          <a:bodyPr/>
          <a:lstStyle/>
          <a:p>
            <a:endParaRPr lang="en-US"/>
          </a:p>
        </p:txBody>
      </p:sp>
      <p:sp>
        <p:nvSpPr>
          <p:cNvPr id="12401" name="Line 51"/>
          <p:cNvSpPr>
            <a:spLocks noChangeShapeType="1"/>
          </p:cNvSpPr>
          <p:nvPr/>
        </p:nvSpPr>
        <p:spPr bwMode="auto">
          <a:xfrm>
            <a:off x="6773863" y="2878138"/>
            <a:ext cx="587375" cy="0"/>
          </a:xfrm>
          <a:prstGeom prst="line">
            <a:avLst/>
          </a:prstGeom>
          <a:noFill/>
          <a:ln w="9525">
            <a:solidFill>
              <a:srgbClr val="7E5502"/>
            </a:solidFill>
            <a:round/>
            <a:headEnd/>
            <a:tailEnd type="triangle" w="med" len="med"/>
          </a:ln>
        </p:spPr>
        <p:txBody>
          <a:bodyPr/>
          <a:lstStyle/>
          <a:p>
            <a:endParaRPr lang="en-US"/>
          </a:p>
        </p:txBody>
      </p:sp>
      <p:sp>
        <p:nvSpPr>
          <p:cNvPr id="12402" name="Line 52"/>
          <p:cNvSpPr>
            <a:spLocks noChangeShapeType="1"/>
          </p:cNvSpPr>
          <p:nvPr/>
        </p:nvSpPr>
        <p:spPr bwMode="auto">
          <a:xfrm flipH="1">
            <a:off x="6773863" y="2752725"/>
            <a:ext cx="587375" cy="0"/>
          </a:xfrm>
          <a:prstGeom prst="line">
            <a:avLst/>
          </a:prstGeom>
          <a:noFill/>
          <a:ln w="9525">
            <a:solidFill>
              <a:srgbClr val="7E5502"/>
            </a:solidFill>
            <a:round/>
            <a:headEnd/>
            <a:tailEnd type="triangle" w="med" len="med"/>
          </a:ln>
        </p:spPr>
        <p:txBody>
          <a:bodyPr/>
          <a:lstStyle/>
          <a:p>
            <a:endParaRPr lang="en-US"/>
          </a:p>
        </p:txBody>
      </p:sp>
      <p:sp>
        <p:nvSpPr>
          <p:cNvPr id="12403" name="Line 53"/>
          <p:cNvSpPr>
            <a:spLocks noChangeShapeType="1"/>
          </p:cNvSpPr>
          <p:nvPr/>
        </p:nvSpPr>
        <p:spPr bwMode="auto">
          <a:xfrm>
            <a:off x="1981200" y="5084763"/>
            <a:ext cx="457200" cy="0"/>
          </a:xfrm>
          <a:prstGeom prst="line">
            <a:avLst/>
          </a:prstGeom>
          <a:noFill/>
          <a:ln w="9525">
            <a:solidFill>
              <a:srgbClr val="7E5502"/>
            </a:solidFill>
            <a:round/>
            <a:headEnd/>
            <a:tailEnd type="triangle" w="med" len="med"/>
          </a:ln>
        </p:spPr>
        <p:txBody>
          <a:bodyPr/>
          <a:lstStyle/>
          <a:p>
            <a:endParaRPr lang="en-US"/>
          </a:p>
        </p:txBody>
      </p:sp>
      <p:sp>
        <p:nvSpPr>
          <p:cNvPr id="12404" name="Line 54"/>
          <p:cNvSpPr>
            <a:spLocks noChangeShapeType="1"/>
          </p:cNvSpPr>
          <p:nvPr/>
        </p:nvSpPr>
        <p:spPr bwMode="auto">
          <a:xfrm flipH="1">
            <a:off x="2012950" y="5210175"/>
            <a:ext cx="522288" cy="0"/>
          </a:xfrm>
          <a:prstGeom prst="line">
            <a:avLst/>
          </a:prstGeom>
          <a:noFill/>
          <a:ln w="9525">
            <a:solidFill>
              <a:srgbClr val="7E5502"/>
            </a:solidFill>
            <a:round/>
            <a:headEnd/>
            <a:tailEnd type="triangle" w="med" len="med"/>
          </a:ln>
        </p:spPr>
        <p:txBody>
          <a:bodyPr/>
          <a:lstStyle/>
          <a:p>
            <a:endParaRPr lang="en-US"/>
          </a:p>
        </p:txBody>
      </p:sp>
      <p:sp>
        <p:nvSpPr>
          <p:cNvPr id="12405" name="Line 56"/>
          <p:cNvSpPr>
            <a:spLocks noChangeShapeType="1"/>
          </p:cNvSpPr>
          <p:nvPr/>
        </p:nvSpPr>
        <p:spPr bwMode="auto">
          <a:xfrm>
            <a:off x="4191000" y="5021263"/>
            <a:ext cx="455613" cy="0"/>
          </a:xfrm>
          <a:prstGeom prst="line">
            <a:avLst/>
          </a:prstGeom>
          <a:noFill/>
          <a:ln w="9525">
            <a:solidFill>
              <a:srgbClr val="7E5502"/>
            </a:solidFill>
            <a:round/>
            <a:headEnd/>
            <a:tailEnd type="triangle" w="med" len="med"/>
          </a:ln>
        </p:spPr>
        <p:txBody>
          <a:bodyPr/>
          <a:lstStyle/>
          <a:p>
            <a:endParaRPr lang="en-US"/>
          </a:p>
        </p:txBody>
      </p:sp>
      <p:sp>
        <p:nvSpPr>
          <p:cNvPr id="12406" name="Line 59"/>
          <p:cNvSpPr>
            <a:spLocks noChangeShapeType="1"/>
          </p:cNvSpPr>
          <p:nvPr/>
        </p:nvSpPr>
        <p:spPr bwMode="auto">
          <a:xfrm flipH="1">
            <a:off x="4214813" y="4583113"/>
            <a:ext cx="585787" cy="944562"/>
          </a:xfrm>
          <a:prstGeom prst="line">
            <a:avLst/>
          </a:prstGeom>
          <a:noFill/>
          <a:ln w="9525">
            <a:solidFill>
              <a:srgbClr val="7E5502"/>
            </a:solidFill>
            <a:round/>
            <a:headEnd/>
            <a:tailEnd type="triangle" w="med" len="med"/>
          </a:ln>
        </p:spPr>
        <p:txBody>
          <a:bodyPr/>
          <a:lstStyle/>
          <a:p>
            <a:endParaRPr lang="en-US"/>
          </a:p>
        </p:txBody>
      </p:sp>
      <p:sp>
        <p:nvSpPr>
          <p:cNvPr id="12407" name="Line 60"/>
          <p:cNvSpPr>
            <a:spLocks noChangeShapeType="1"/>
          </p:cNvSpPr>
          <p:nvPr/>
        </p:nvSpPr>
        <p:spPr bwMode="auto">
          <a:xfrm>
            <a:off x="6810375" y="5021263"/>
            <a:ext cx="615950" cy="0"/>
          </a:xfrm>
          <a:prstGeom prst="line">
            <a:avLst/>
          </a:prstGeom>
          <a:noFill/>
          <a:ln w="9525">
            <a:solidFill>
              <a:srgbClr val="7E5502"/>
            </a:solidFill>
            <a:round/>
            <a:headEnd/>
            <a:tailEnd type="triangle" w="med" len="med"/>
          </a:ln>
        </p:spPr>
        <p:txBody>
          <a:bodyPr/>
          <a:lstStyle/>
          <a:p>
            <a:endParaRPr lang="en-US"/>
          </a:p>
        </p:txBody>
      </p:sp>
      <p:sp>
        <p:nvSpPr>
          <p:cNvPr id="12408" name="Line 61"/>
          <p:cNvSpPr>
            <a:spLocks noChangeShapeType="1"/>
          </p:cNvSpPr>
          <p:nvPr/>
        </p:nvSpPr>
        <p:spPr bwMode="auto">
          <a:xfrm flipH="1">
            <a:off x="6810375" y="5210175"/>
            <a:ext cx="615950" cy="0"/>
          </a:xfrm>
          <a:prstGeom prst="line">
            <a:avLst/>
          </a:prstGeom>
          <a:noFill/>
          <a:ln w="9525">
            <a:solidFill>
              <a:srgbClr val="7E5502"/>
            </a:solidFill>
            <a:round/>
            <a:headEnd/>
            <a:tailEnd type="triangle" w="med" len="med"/>
          </a:ln>
        </p:spPr>
        <p:txBody>
          <a:bodyPr/>
          <a:lstStyle/>
          <a:p>
            <a:endParaRPr lang="en-US"/>
          </a:p>
        </p:txBody>
      </p:sp>
      <p:sp>
        <p:nvSpPr>
          <p:cNvPr id="12409" name="Line 62"/>
          <p:cNvSpPr>
            <a:spLocks noChangeShapeType="1"/>
          </p:cNvSpPr>
          <p:nvPr/>
        </p:nvSpPr>
        <p:spPr bwMode="auto">
          <a:xfrm flipH="1" flipV="1">
            <a:off x="6643688" y="2374900"/>
            <a:ext cx="717550" cy="1008063"/>
          </a:xfrm>
          <a:prstGeom prst="line">
            <a:avLst/>
          </a:prstGeom>
          <a:noFill/>
          <a:ln w="38100" cmpd="dbl">
            <a:solidFill>
              <a:srgbClr val="7E5502"/>
            </a:solidFill>
            <a:round/>
            <a:headEnd/>
            <a:tailEnd type="triangle" w="med" len="med"/>
          </a:ln>
        </p:spPr>
        <p:txBody>
          <a:bodyPr/>
          <a:lstStyle/>
          <a:p>
            <a:endParaRPr lang="en-US"/>
          </a:p>
        </p:txBody>
      </p:sp>
      <p:sp>
        <p:nvSpPr>
          <p:cNvPr id="12410" name="Line 63"/>
          <p:cNvSpPr>
            <a:spLocks noChangeShapeType="1"/>
          </p:cNvSpPr>
          <p:nvPr/>
        </p:nvSpPr>
        <p:spPr bwMode="auto">
          <a:xfrm>
            <a:off x="6773863" y="2311400"/>
            <a:ext cx="652462" cy="944563"/>
          </a:xfrm>
          <a:prstGeom prst="line">
            <a:avLst/>
          </a:prstGeom>
          <a:noFill/>
          <a:ln w="38100" cmpd="dbl">
            <a:solidFill>
              <a:srgbClr val="7E5502"/>
            </a:solidFill>
            <a:round/>
            <a:headEnd/>
            <a:tailEnd type="triangle" w="med" len="med"/>
          </a:ln>
        </p:spPr>
        <p:txBody>
          <a:bodyPr/>
          <a:lstStyle/>
          <a:p>
            <a:endParaRPr lang="en-US"/>
          </a:p>
        </p:txBody>
      </p:sp>
      <p:sp>
        <p:nvSpPr>
          <p:cNvPr id="12411" name="Line 64"/>
          <p:cNvSpPr>
            <a:spLocks noChangeShapeType="1"/>
          </p:cNvSpPr>
          <p:nvPr/>
        </p:nvSpPr>
        <p:spPr bwMode="auto">
          <a:xfrm>
            <a:off x="6810375" y="5715000"/>
            <a:ext cx="615950" cy="0"/>
          </a:xfrm>
          <a:prstGeom prst="line">
            <a:avLst/>
          </a:prstGeom>
          <a:noFill/>
          <a:ln w="38100" cmpd="dbl">
            <a:solidFill>
              <a:srgbClr val="7E5502"/>
            </a:solidFill>
            <a:round/>
            <a:headEnd/>
            <a:tailEnd type="triangle" w="med" len="med"/>
          </a:ln>
        </p:spPr>
        <p:txBody>
          <a:bodyPr/>
          <a:lstStyle/>
          <a:p>
            <a:endParaRPr lang="en-US"/>
          </a:p>
        </p:txBody>
      </p:sp>
      <p:sp>
        <p:nvSpPr>
          <p:cNvPr id="12412" name="Line 65"/>
          <p:cNvSpPr>
            <a:spLocks noChangeShapeType="1"/>
          </p:cNvSpPr>
          <p:nvPr/>
        </p:nvSpPr>
        <p:spPr bwMode="auto">
          <a:xfrm flipH="1">
            <a:off x="6745288" y="5861050"/>
            <a:ext cx="681037" cy="0"/>
          </a:xfrm>
          <a:prstGeom prst="line">
            <a:avLst/>
          </a:prstGeom>
          <a:noFill/>
          <a:ln w="38100" cmpd="dbl">
            <a:solidFill>
              <a:srgbClr val="7E5502"/>
            </a:solidFill>
            <a:round/>
            <a:headEnd/>
            <a:tailEnd type="triangle" w="med" len="med"/>
          </a:ln>
        </p:spPr>
        <p:txBody>
          <a:bodyPr/>
          <a:lstStyle/>
          <a:p>
            <a:endParaRPr lang="en-US"/>
          </a:p>
        </p:txBody>
      </p:sp>
      <p:sp>
        <p:nvSpPr>
          <p:cNvPr id="12413" name="Text Box 66"/>
          <p:cNvSpPr txBox="1">
            <a:spLocks noChangeArrowheads="1"/>
          </p:cNvSpPr>
          <p:nvPr/>
        </p:nvSpPr>
        <p:spPr bwMode="auto">
          <a:xfrm>
            <a:off x="2259013" y="3949700"/>
            <a:ext cx="184150" cy="457200"/>
          </a:xfrm>
          <a:prstGeom prst="rect">
            <a:avLst/>
          </a:prstGeom>
          <a:noFill/>
          <a:ln w="9525">
            <a:noFill/>
            <a:miter lim="800000"/>
            <a:headEnd/>
            <a:tailEnd/>
          </a:ln>
        </p:spPr>
        <p:txBody>
          <a:bodyPr wrap="none">
            <a:spAutoFit/>
          </a:bodyPr>
          <a:lstStyle/>
          <a:p>
            <a:pPr>
              <a:spcBef>
                <a:spcPct val="0"/>
              </a:spcBef>
            </a:pPr>
            <a:endParaRPr lang="en-US">
              <a:solidFill>
                <a:srgbClr val="432D01"/>
              </a:solidFill>
            </a:endParaRPr>
          </a:p>
        </p:txBody>
      </p:sp>
      <p:sp>
        <p:nvSpPr>
          <p:cNvPr id="12414" name="Text Box 68"/>
          <p:cNvSpPr txBox="1">
            <a:spLocks noChangeArrowheads="1"/>
          </p:cNvSpPr>
          <p:nvPr/>
        </p:nvSpPr>
        <p:spPr bwMode="auto">
          <a:xfrm>
            <a:off x="1425575" y="3824288"/>
            <a:ext cx="1774825" cy="255587"/>
          </a:xfrm>
          <a:prstGeom prst="rect">
            <a:avLst/>
          </a:prstGeom>
          <a:noFill/>
          <a:ln w="9525">
            <a:noFill/>
            <a:miter lim="800000"/>
            <a:headEnd/>
            <a:tailEnd/>
          </a:ln>
        </p:spPr>
        <p:txBody>
          <a:bodyPr/>
          <a:lstStyle/>
          <a:p>
            <a:pPr algn="ctr"/>
            <a:r>
              <a:rPr lang="ar-EG" sz="1400" b="1">
                <a:solidFill>
                  <a:srgbClr val="432D01"/>
                </a:solidFill>
                <a:latin typeface="Tahoma" pitchFamily="34" charset="0"/>
              </a:rPr>
              <a:t>مكملة</a:t>
            </a:r>
            <a:endParaRPr lang="en-US" sz="1400" b="1">
              <a:solidFill>
                <a:srgbClr val="432D01"/>
              </a:solidFill>
              <a:latin typeface="Tahoma" pitchFamily="34" charset="0"/>
            </a:endParaRPr>
          </a:p>
        </p:txBody>
      </p:sp>
      <p:sp>
        <p:nvSpPr>
          <p:cNvPr id="12415" name="Text Box 70"/>
          <p:cNvSpPr txBox="1">
            <a:spLocks noChangeArrowheads="1"/>
          </p:cNvSpPr>
          <p:nvPr/>
        </p:nvSpPr>
        <p:spPr bwMode="auto">
          <a:xfrm>
            <a:off x="3773488" y="3824288"/>
            <a:ext cx="1435100" cy="227012"/>
          </a:xfrm>
          <a:prstGeom prst="rect">
            <a:avLst/>
          </a:prstGeom>
          <a:noFill/>
          <a:ln w="9525">
            <a:noFill/>
            <a:miter lim="800000"/>
            <a:headEnd/>
            <a:tailEnd/>
          </a:ln>
        </p:spPr>
        <p:txBody>
          <a:bodyPr/>
          <a:lstStyle/>
          <a:p>
            <a:pPr algn="ctr"/>
            <a:r>
              <a:rPr lang="ar-EG" sz="1400" b="1">
                <a:solidFill>
                  <a:srgbClr val="432D01"/>
                </a:solidFill>
                <a:latin typeface="Tahoma" pitchFamily="34" charset="0"/>
              </a:rPr>
              <a:t>متقاطعة</a:t>
            </a:r>
            <a:endParaRPr lang="en-US" sz="1400" b="1">
              <a:solidFill>
                <a:srgbClr val="432D01"/>
              </a:solidFill>
              <a:latin typeface="Tahoma" pitchFamily="34" charset="0"/>
            </a:endParaRPr>
          </a:p>
        </p:txBody>
      </p:sp>
      <p:sp>
        <p:nvSpPr>
          <p:cNvPr id="12416" name="Text Box 71"/>
          <p:cNvSpPr txBox="1">
            <a:spLocks noChangeArrowheads="1"/>
          </p:cNvSpPr>
          <p:nvPr/>
        </p:nvSpPr>
        <p:spPr bwMode="auto">
          <a:xfrm>
            <a:off x="6400800" y="3824288"/>
            <a:ext cx="1435100" cy="227012"/>
          </a:xfrm>
          <a:prstGeom prst="rect">
            <a:avLst/>
          </a:prstGeom>
          <a:noFill/>
          <a:ln w="9525">
            <a:noFill/>
            <a:miter lim="800000"/>
            <a:headEnd/>
            <a:tailEnd/>
          </a:ln>
        </p:spPr>
        <p:txBody>
          <a:bodyPr/>
          <a:lstStyle/>
          <a:p>
            <a:pPr algn="ctr"/>
            <a:r>
              <a:rPr lang="ar-EG" sz="1400" b="1">
                <a:solidFill>
                  <a:srgbClr val="432D01"/>
                </a:solidFill>
                <a:latin typeface="Tahoma" pitchFamily="34" charset="0"/>
              </a:rPr>
              <a:t>خفية</a:t>
            </a:r>
            <a:endParaRPr lang="en-US" sz="1400" b="1">
              <a:solidFill>
                <a:srgbClr val="432D01"/>
              </a:solidFill>
              <a:latin typeface="Tahoma" pitchFamily="34" charset="0"/>
            </a:endParaRPr>
          </a:p>
        </p:txBody>
      </p:sp>
      <p:sp>
        <p:nvSpPr>
          <p:cNvPr id="12417" name="Text Box 72"/>
          <p:cNvSpPr txBox="1">
            <a:spLocks noChangeArrowheads="1"/>
          </p:cNvSpPr>
          <p:nvPr/>
        </p:nvSpPr>
        <p:spPr bwMode="auto">
          <a:xfrm>
            <a:off x="1374775" y="6137275"/>
            <a:ext cx="1825625" cy="377825"/>
          </a:xfrm>
          <a:prstGeom prst="rect">
            <a:avLst/>
          </a:prstGeom>
          <a:noFill/>
          <a:ln w="9525">
            <a:noFill/>
            <a:miter lim="800000"/>
            <a:headEnd/>
            <a:tailEnd/>
          </a:ln>
        </p:spPr>
        <p:txBody>
          <a:bodyPr/>
          <a:lstStyle/>
          <a:p>
            <a:pPr algn="ctr"/>
            <a:r>
              <a:rPr lang="ar-EG" sz="1400" b="1">
                <a:solidFill>
                  <a:srgbClr val="432D01"/>
                </a:solidFill>
                <a:latin typeface="Tahoma" pitchFamily="34" charset="0"/>
              </a:rPr>
              <a:t>رد فعل متوقع</a:t>
            </a:r>
          </a:p>
          <a:p>
            <a:pPr algn="ctr"/>
            <a:r>
              <a:rPr lang="ar-EG" sz="1400" b="1">
                <a:solidFill>
                  <a:srgbClr val="432D01"/>
                </a:solidFill>
                <a:latin typeface="Tahoma" pitchFamily="34" charset="0"/>
              </a:rPr>
              <a:t>لا يوجد نزاع</a:t>
            </a:r>
            <a:endParaRPr lang="en-US" sz="1400" b="1">
              <a:solidFill>
                <a:srgbClr val="432D01"/>
              </a:solidFill>
              <a:latin typeface="Tahoma" pitchFamily="34" charset="0"/>
            </a:endParaRPr>
          </a:p>
        </p:txBody>
      </p:sp>
      <p:sp>
        <p:nvSpPr>
          <p:cNvPr id="12418" name="Text Box 73"/>
          <p:cNvSpPr txBox="1">
            <a:spLocks noChangeArrowheads="1"/>
          </p:cNvSpPr>
          <p:nvPr/>
        </p:nvSpPr>
        <p:spPr bwMode="auto">
          <a:xfrm>
            <a:off x="3251200" y="6216650"/>
            <a:ext cx="2544763" cy="377825"/>
          </a:xfrm>
          <a:prstGeom prst="rect">
            <a:avLst/>
          </a:prstGeom>
          <a:noFill/>
          <a:ln w="9525">
            <a:noFill/>
            <a:miter lim="800000"/>
            <a:headEnd/>
            <a:tailEnd/>
          </a:ln>
        </p:spPr>
        <p:txBody>
          <a:bodyPr/>
          <a:lstStyle/>
          <a:p>
            <a:pPr algn="ctr"/>
            <a:r>
              <a:rPr lang="ar-EG" sz="1400" b="1">
                <a:solidFill>
                  <a:srgbClr val="432D01"/>
                </a:solidFill>
                <a:latin typeface="Tahoma" pitchFamily="34" charset="0"/>
              </a:rPr>
              <a:t>يسبب النزاع، يعطل التواصل،</a:t>
            </a:r>
          </a:p>
          <a:p>
            <a:pPr algn="ctr"/>
            <a:r>
              <a:rPr lang="ar-EG" sz="1400" b="1">
                <a:solidFill>
                  <a:srgbClr val="432D01"/>
                </a:solidFill>
                <a:latin typeface="Tahoma" pitchFamily="34" charset="0"/>
              </a:rPr>
              <a:t>يجرح المشاعر</a:t>
            </a:r>
          </a:p>
        </p:txBody>
      </p:sp>
      <p:sp>
        <p:nvSpPr>
          <p:cNvPr id="12419" name="Text Box 77"/>
          <p:cNvSpPr txBox="1">
            <a:spLocks noChangeArrowheads="1"/>
          </p:cNvSpPr>
          <p:nvPr/>
        </p:nvSpPr>
        <p:spPr bwMode="auto">
          <a:xfrm>
            <a:off x="6251575" y="6289675"/>
            <a:ext cx="1435100" cy="274638"/>
          </a:xfrm>
          <a:prstGeom prst="rect">
            <a:avLst/>
          </a:prstGeom>
          <a:noFill/>
          <a:ln w="9525">
            <a:noFill/>
            <a:miter lim="800000"/>
            <a:headEnd/>
            <a:tailEnd/>
          </a:ln>
        </p:spPr>
        <p:txBody>
          <a:bodyPr>
            <a:spAutoFit/>
          </a:bodyPr>
          <a:lstStyle/>
          <a:p>
            <a:pPr>
              <a:spcBef>
                <a:spcPct val="0"/>
              </a:spcBef>
            </a:pPr>
            <a:endParaRPr lang="en-US" sz="1200" b="1">
              <a:solidFill>
                <a:srgbClr val="432D01"/>
              </a:solidFill>
            </a:endParaRPr>
          </a:p>
        </p:txBody>
      </p:sp>
      <p:sp>
        <p:nvSpPr>
          <p:cNvPr id="12420" name="Text Box 81"/>
          <p:cNvSpPr txBox="1">
            <a:spLocks noChangeArrowheads="1"/>
          </p:cNvSpPr>
          <p:nvPr/>
        </p:nvSpPr>
        <p:spPr bwMode="auto">
          <a:xfrm>
            <a:off x="6121400" y="6226175"/>
            <a:ext cx="1435100" cy="274638"/>
          </a:xfrm>
          <a:prstGeom prst="rect">
            <a:avLst/>
          </a:prstGeom>
          <a:noFill/>
          <a:ln w="9525">
            <a:noFill/>
            <a:miter lim="800000"/>
            <a:headEnd/>
            <a:tailEnd/>
          </a:ln>
        </p:spPr>
        <p:txBody>
          <a:bodyPr>
            <a:spAutoFit/>
          </a:bodyPr>
          <a:lstStyle/>
          <a:p>
            <a:pPr>
              <a:spcBef>
                <a:spcPct val="0"/>
              </a:spcBef>
            </a:pPr>
            <a:endParaRPr lang="en-US" sz="1200" b="1">
              <a:solidFill>
                <a:srgbClr val="432D01"/>
              </a:solidFill>
            </a:endParaRPr>
          </a:p>
        </p:txBody>
      </p:sp>
      <p:sp>
        <p:nvSpPr>
          <p:cNvPr id="12421" name="Rectangle 83"/>
          <p:cNvSpPr>
            <a:spLocks noChangeArrowheads="1"/>
          </p:cNvSpPr>
          <p:nvPr/>
        </p:nvSpPr>
        <p:spPr bwMode="auto">
          <a:xfrm>
            <a:off x="6350000" y="6149975"/>
            <a:ext cx="2087563" cy="263525"/>
          </a:xfrm>
          <a:prstGeom prst="rect">
            <a:avLst/>
          </a:prstGeom>
          <a:noFill/>
          <a:ln w="9525">
            <a:noFill/>
            <a:miter lim="800000"/>
            <a:headEnd/>
            <a:tailEnd/>
          </a:ln>
        </p:spPr>
        <p:txBody>
          <a:bodyPr/>
          <a:lstStyle/>
          <a:p>
            <a:pPr algn="ctr"/>
            <a:r>
              <a:rPr lang="ar-EG" sz="1100" b="1">
                <a:solidFill>
                  <a:srgbClr val="432D01"/>
                </a:solidFill>
                <a:latin typeface="Tahoma" pitchFamily="34" charset="0"/>
              </a:rPr>
              <a:t>رسالة شفوية</a:t>
            </a:r>
            <a:endParaRPr lang="en-US" sz="1100" b="1">
              <a:solidFill>
                <a:srgbClr val="432D01"/>
              </a:solidFill>
              <a:latin typeface="Tahoma" pitchFamily="34" charset="0"/>
            </a:endParaRPr>
          </a:p>
        </p:txBody>
      </p:sp>
      <p:sp>
        <p:nvSpPr>
          <p:cNvPr id="12422" name="Line 84"/>
          <p:cNvSpPr>
            <a:spLocks noChangeShapeType="1"/>
          </p:cNvSpPr>
          <p:nvPr/>
        </p:nvSpPr>
        <p:spPr bwMode="auto">
          <a:xfrm>
            <a:off x="6467475" y="6450013"/>
            <a:ext cx="390525" cy="0"/>
          </a:xfrm>
          <a:prstGeom prst="line">
            <a:avLst/>
          </a:prstGeom>
          <a:noFill/>
          <a:ln w="38100" cmpd="dbl">
            <a:solidFill>
              <a:srgbClr val="7E5502"/>
            </a:solidFill>
            <a:round/>
            <a:headEnd/>
            <a:tailEnd type="triangle" w="med" len="med"/>
          </a:ln>
        </p:spPr>
        <p:txBody>
          <a:bodyPr/>
          <a:lstStyle/>
          <a:p>
            <a:endParaRPr lang="en-US"/>
          </a:p>
        </p:txBody>
      </p:sp>
      <p:sp>
        <p:nvSpPr>
          <p:cNvPr id="12423" name="Rectangle 86"/>
          <p:cNvSpPr>
            <a:spLocks noChangeArrowheads="1"/>
          </p:cNvSpPr>
          <p:nvPr/>
        </p:nvSpPr>
        <p:spPr bwMode="auto">
          <a:xfrm>
            <a:off x="6248400" y="6365875"/>
            <a:ext cx="2436813" cy="263525"/>
          </a:xfrm>
          <a:prstGeom prst="rect">
            <a:avLst/>
          </a:prstGeom>
          <a:noFill/>
          <a:ln w="9525">
            <a:noFill/>
            <a:miter lim="800000"/>
            <a:headEnd/>
            <a:tailEnd/>
          </a:ln>
        </p:spPr>
        <p:txBody>
          <a:bodyPr/>
          <a:lstStyle/>
          <a:p>
            <a:pPr algn="ctr" rtl="1"/>
            <a:r>
              <a:rPr lang="ar-EG" sz="1100" b="1">
                <a:solidFill>
                  <a:srgbClr val="432D01"/>
                </a:solidFill>
                <a:latin typeface="Tahoma" pitchFamily="34" charset="0"/>
              </a:rPr>
              <a:t>معنى خفي غير شفوي</a:t>
            </a:r>
            <a:endParaRPr lang="en-US" sz="1100" b="1">
              <a:solidFill>
                <a:srgbClr val="432D01"/>
              </a:solidFill>
              <a:latin typeface="Tahoma" pitchFamily="34" charset="0"/>
            </a:endParaRPr>
          </a:p>
        </p:txBody>
      </p:sp>
      <p:sp>
        <p:nvSpPr>
          <p:cNvPr id="12424" name="Line 88"/>
          <p:cNvSpPr>
            <a:spLocks noChangeShapeType="1"/>
          </p:cNvSpPr>
          <p:nvPr/>
        </p:nvSpPr>
        <p:spPr bwMode="auto">
          <a:xfrm flipH="1">
            <a:off x="6402388" y="6548438"/>
            <a:ext cx="455612" cy="0"/>
          </a:xfrm>
          <a:prstGeom prst="line">
            <a:avLst/>
          </a:prstGeom>
          <a:noFill/>
          <a:ln w="38100" cmpd="dbl">
            <a:solidFill>
              <a:srgbClr val="7E5502"/>
            </a:solidFill>
            <a:round/>
            <a:headEnd/>
            <a:tailEnd type="triangle" w="med" len="med"/>
          </a:ln>
        </p:spPr>
        <p:txBody>
          <a:bodyPr/>
          <a:lstStyle/>
          <a:p>
            <a:endParaRPr lang="en-US"/>
          </a:p>
        </p:txBody>
      </p:sp>
      <p:sp>
        <p:nvSpPr>
          <p:cNvPr id="12425" name="Oval 5"/>
          <p:cNvSpPr>
            <a:spLocks noChangeArrowheads="1"/>
          </p:cNvSpPr>
          <p:nvPr/>
        </p:nvSpPr>
        <p:spPr bwMode="auto">
          <a:xfrm>
            <a:off x="1406525" y="4191000"/>
            <a:ext cx="652463" cy="630238"/>
          </a:xfrm>
          <a:prstGeom prst="ellipse">
            <a:avLst/>
          </a:prstGeom>
          <a:gradFill rotWithShape="0">
            <a:gsLst>
              <a:gs pos="0">
                <a:srgbClr val="B09040"/>
              </a:gs>
              <a:gs pos="50000">
                <a:srgbClr val="E5D093"/>
              </a:gs>
              <a:gs pos="100000">
                <a:srgbClr val="B09040"/>
              </a:gs>
            </a:gsLst>
            <a:lin ang="18900000" scaled="1"/>
          </a:gradFill>
          <a:ln w="9525">
            <a:solidFill>
              <a:srgbClr val="7E5502"/>
            </a:solidFill>
            <a:round/>
            <a:headEnd/>
            <a:tailEnd/>
          </a:ln>
        </p:spPr>
        <p:txBody>
          <a:bodyPr anchor="ctr" anchorCtr="1"/>
          <a:lstStyle/>
          <a:p>
            <a:pPr algn="ctr">
              <a:lnSpc>
                <a:spcPct val="80000"/>
              </a:lnSpc>
              <a:buClr>
                <a:srgbClr val="B09040"/>
              </a:buClr>
              <a:buSzPct val="65000"/>
            </a:pPr>
            <a:r>
              <a:rPr lang="ar-EG" sz="2500">
                <a:solidFill>
                  <a:srgbClr val="432D01"/>
                </a:solidFill>
              </a:rPr>
              <a:t>و</a:t>
            </a:r>
            <a:endParaRPr lang="en-US" sz="2500">
              <a:solidFill>
                <a:srgbClr val="432D01"/>
              </a:solidFill>
            </a:endParaRPr>
          </a:p>
        </p:txBody>
      </p:sp>
      <p:sp>
        <p:nvSpPr>
          <p:cNvPr id="12426" name="Oval 6"/>
          <p:cNvSpPr>
            <a:spLocks noChangeArrowheads="1"/>
          </p:cNvSpPr>
          <p:nvPr/>
        </p:nvSpPr>
        <p:spPr bwMode="auto">
          <a:xfrm>
            <a:off x="2449513" y="4191000"/>
            <a:ext cx="652462" cy="630238"/>
          </a:xfrm>
          <a:prstGeom prst="ellipse">
            <a:avLst/>
          </a:prstGeom>
          <a:gradFill rotWithShape="0">
            <a:gsLst>
              <a:gs pos="0">
                <a:srgbClr val="B09040"/>
              </a:gs>
              <a:gs pos="50000">
                <a:srgbClr val="E5D093"/>
              </a:gs>
              <a:gs pos="100000">
                <a:srgbClr val="B09040"/>
              </a:gs>
            </a:gsLst>
            <a:lin ang="18900000" scaled="1"/>
          </a:gradFill>
          <a:ln w="9525">
            <a:solidFill>
              <a:srgbClr val="7E5502"/>
            </a:solidFill>
            <a:round/>
            <a:headEnd/>
            <a:tailEnd/>
          </a:ln>
        </p:spPr>
        <p:txBody>
          <a:bodyPr anchor="ctr" anchorCtr="1"/>
          <a:lstStyle/>
          <a:p>
            <a:pPr algn="ctr">
              <a:lnSpc>
                <a:spcPct val="80000"/>
              </a:lnSpc>
              <a:buClr>
                <a:srgbClr val="B09040"/>
              </a:buClr>
              <a:buSzPct val="65000"/>
            </a:pPr>
            <a:r>
              <a:rPr lang="ar-EG" sz="2500">
                <a:solidFill>
                  <a:srgbClr val="432D01"/>
                </a:solidFill>
              </a:rPr>
              <a:t>و</a:t>
            </a:r>
            <a:endParaRPr lang="en-US" sz="2500">
              <a:solidFill>
                <a:srgbClr val="432D01"/>
              </a:solidFill>
            </a:endParaRPr>
          </a:p>
        </p:txBody>
      </p:sp>
      <p:sp>
        <p:nvSpPr>
          <p:cNvPr id="12427" name="Oval 7"/>
          <p:cNvSpPr>
            <a:spLocks noChangeArrowheads="1"/>
          </p:cNvSpPr>
          <p:nvPr/>
        </p:nvSpPr>
        <p:spPr bwMode="auto">
          <a:xfrm>
            <a:off x="2449513" y="4821238"/>
            <a:ext cx="652462" cy="630237"/>
          </a:xfrm>
          <a:prstGeom prst="ellipse">
            <a:avLst/>
          </a:prstGeom>
          <a:gradFill rotWithShape="0">
            <a:gsLst>
              <a:gs pos="0">
                <a:srgbClr val="B09040"/>
              </a:gs>
              <a:gs pos="50000">
                <a:srgbClr val="E5D093"/>
              </a:gs>
              <a:gs pos="100000">
                <a:srgbClr val="B09040"/>
              </a:gs>
            </a:gsLst>
            <a:lin ang="18900000" scaled="1"/>
          </a:gradFill>
          <a:ln w="9525">
            <a:solidFill>
              <a:srgbClr val="7E5502"/>
            </a:solidFill>
            <a:round/>
            <a:headEnd/>
            <a:tailEnd/>
          </a:ln>
        </p:spPr>
        <p:txBody>
          <a:bodyPr anchor="ctr" anchorCtr="1"/>
          <a:lstStyle/>
          <a:p>
            <a:pPr algn="ctr">
              <a:lnSpc>
                <a:spcPct val="80000"/>
              </a:lnSpc>
              <a:buClr>
                <a:srgbClr val="B09040"/>
              </a:buClr>
              <a:buSzPct val="65000"/>
            </a:pPr>
            <a:r>
              <a:rPr lang="ar-EG" sz="2500">
                <a:solidFill>
                  <a:srgbClr val="432D01"/>
                </a:solidFill>
              </a:rPr>
              <a:t>ب</a:t>
            </a:r>
            <a:endParaRPr lang="en-US" sz="2500">
              <a:solidFill>
                <a:srgbClr val="432D01"/>
              </a:solidFill>
            </a:endParaRPr>
          </a:p>
        </p:txBody>
      </p:sp>
      <p:sp>
        <p:nvSpPr>
          <p:cNvPr id="12428" name="Oval 8"/>
          <p:cNvSpPr>
            <a:spLocks noChangeArrowheads="1"/>
          </p:cNvSpPr>
          <p:nvPr/>
        </p:nvSpPr>
        <p:spPr bwMode="auto">
          <a:xfrm>
            <a:off x="2449513" y="5451475"/>
            <a:ext cx="652462" cy="630238"/>
          </a:xfrm>
          <a:prstGeom prst="ellipse">
            <a:avLst/>
          </a:prstGeom>
          <a:gradFill rotWithShape="0">
            <a:gsLst>
              <a:gs pos="0">
                <a:srgbClr val="B09040"/>
              </a:gs>
              <a:gs pos="50000">
                <a:srgbClr val="E5D093"/>
              </a:gs>
              <a:gs pos="100000">
                <a:srgbClr val="B09040"/>
              </a:gs>
            </a:gsLst>
            <a:lin ang="18900000" scaled="1"/>
          </a:gradFill>
          <a:ln w="9525">
            <a:solidFill>
              <a:srgbClr val="7E5502"/>
            </a:solidFill>
            <a:round/>
            <a:headEnd/>
            <a:tailEnd/>
          </a:ln>
        </p:spPr>
        <p:txBody>
          <a:bodyPr anchor="ctr" anchorCtr="1"/>
          <a:lstStyle/>
          <a:p>
            <a:pPr algn="ctr">
              <a:lnSpc>
                <a:spcPct val="80000"/>
              </a:lnSpc>
              <a:buClr>
                <a:srgbClr val="B09040"/>
              </a:buClr>
              <a:buSzPct val="65000"/>
            </a:pPr>
            <a:r>
              <a:rPr lang="ar-EG" sz="2500">
                <a:solidFill>
                  <a:srgbClr val="432D01"/>
                </a:solidFill>
              </a:rPr>
              <a:t>ط</a:t>
            </a:r>
            <a:endParaRPr lang="en-US" sz="2500">
              <a:solidFill>
                <a:srgbClr val="432D01"/>
              </a:solidFill>
            </a:endParaRPr>
          </a:p>
        </p:txBody>
      </p:sp>
      <p:sp>
        <p:nvSpPr>
          <p:cNvPr id="12429" name="Oval 9"/>
          <p:cNvSpPr>
            <a:spLocks noChangeArrowheads="1"/>
          </p:cNvSpPr>
          <p:nvPr/>
        </p:nvSpPr>
        <p:spPr bwMode="auto">
          <a:xfrm>
            <a:off x="1406525" y="5451475"/>
            <a:ext cx="652463" cy="630238"/>
          </a:xfrm>
          <a:prstGeom prst="ellipse">
            <a:avLst/>
          </a:prstGeom>
          <a:gradFill rotWithShape="0">
            <a:gsLst>
              <a:gs pos="0">
                <a:srgbClr val="B09040"/>
              </a:gs>
              <a:gs pos="50000">
                <a:srgbClr val="E5D093"/>
              </a:gs>
              <a:gs pos="100000">
                <a:srgbClr val="B09040"/>
              </a:gs>
            </a:gsLst>
            <a:lin ang="18900000" scaled="1"/>
          </a:gradFill>
          <a:ln w="9525">
            <a:solidFill>
              <a:srgbClr val="7E5502"/>
            </a:solidFill>
            <a:round/>
            <a:headEnd/>
            <a:tailEnd/>
          </a:ln>
        </p:spPr>
        <p:txBody>
          <a:bodyPr anchor="ctr" anchorCtr="1"/>
          <a:lstStyle/>
          <a:p>
            <a:pPr algn="ctr">
              <a:lnSpc>
                <a:spcPct val="80000"/>
              </a:lnSpc>
              <a:buClr>
                <a:srgbClr val="B09040"/>
              </a:buClr>
              <a:buSzPct val="65000"/>
            </a:pPr>
            <a:r>
              <a:rPr lang="ar-EG" sz="2500">
                <a:solidFill>
                  <a:srgbClr val="432D01"/>
                </a:solidFill>
              </a:rPr>
              <a:t>ط</a:t>
            </a:r>
            <a:endParaRPr lang="en-US" sz="2500">
              <a:solidFill>
                <a:srgbClr val="432D01"/>
              </a:solidFill>
            </a:endParaRPr>
          </a:p>
        </p:txBody>
      </p:sp>
      <p:sp>
        <p:nvSpPr>
          <p:cNvPr id="12430" name="Oval 10"/>
          <p:cNvSpPr>
            <a:spLocks noChangeArrowheads="1"/>
          </p:cNvSpPr>
          <p:nvPr/>
        </p:nvSpPr>
        <p:spPr bwMode="auto">
          <a:xfrm>
            <a:off x="1406525" y="4821238"/>
            <a:ext cx="652463" cy="630237"/>
          </a:xfrm>
          <a:prstGeom prst="ellipse">
            <a:avLst/>
          </a:prstGeom>
          <a:gradFill rotWithShape="0">
            <a:gsLst>
              <a:gs pos="0">
                <a:srgbClr val="B09040"/>
              </a:gs>
              <a:gs pos="50000">
                <a:srgbClr val="E5D093"/>
              </a:gs>
              <a:gs pos="100000">
                <a:srgbClr val="B09040"/>
              </a:gs>
            </a:gsLst>
            <a:lin ang="18900000" scaled="1"/>
          </a:gradFill>
          <a:ln w="9525">
            <a:solidFill>
              <a:srgbClr val="7E5502"/>
            </a:solidFill>
            <a:round/>
            <a:headEnd/>
            <a:tailEnd/>
          </a:ln>
        </p:spPr>
        <p:txBody>
          <a:bodyPr anchor="ctr" anchorCtr="1"/>
          <a:lstStyle/>
          <a:p>
            <a:pPr algn="ctr">
              <a:lnSpc>
                <a:spcPct val="80000"/>
              </a:lnSpc>
              <a:buClr>
                <a:srgbClr val="B09040"/>
              </a:buClr>
              <a:buSzPct val="65000"/>
            </a:pPr>
            <a:r>
              <a:rPr lang="ar-EG" sz="2500">
                <a:solidFill>
                  <a:srgbClr val="432D01"/>
                </a:solidFill>
              </a:rPr>
              <a:t>ب</a:t>
            </a:r>
            <a:endParaRPr lang="en-US" sz="2500">
              <a:solidFill>
                <a:srgbClr val="432D01"/>
              </a:solidFill>
            </a:endParaRPr>
          </a:p>
        </p:txBody>
      </p:sp>
      <p:sp>
        <p:nvSpPr>
          <p:cNvPr id="12431" name="Oval 11"/>
          <p:cNvSpPr>
            <a:spLocks noChangeArrowheads="1"/>
          </p:cNvSpPr>
          <p:nvPr/>
        </p:nvSpPr>
        <p:spPr bwMode="auto">
          <a:xfrm>
            <a:off x="3689350" y="4191000"/>
            <a:ext cx="652463" cy="630238"/>
          </a:xfrm>
          <a:prstGeom prst="ellipse">
            <a:avLst/>
          </a:prstGeom>
          <a:gradFill rotWithShape="0">
            <a:gsLst>
              <a:gs pos="0">
                <a:srgbClr val="B09040"/>
              </a:gs>
              <a:gs pos="50000">
                <a:srgbClr val="E5D093"/>
              </a:gs>
              <a:gs pos="100000">
                <a:srgbClr val="B09040"/>
              </a:gs>
            </a:gsLst>
            <a:lin ang="18900000" scaled="1"/>
          </a:gradFill>
          <a:ln w="9525">
            <a:solidFill>
              <a:srgbClr val="7E5502"/>
            </a:solidFill>
            <a:round/>
            <a:headEnd/>
            <a:tailEnd/>
          </a:ln>
        </p:spPr>
        <p:txBody>
          <a:bodyPr anchor="ctr" anchorCtr="1"/>
          <a:lstStyle/>
          <a:p>
            <a:pPr algn="ctr">
              <a:lnSpc>
                <a:spcPct val="80000"/>
              </a:lnSpc>
              <a:buClr>
                <a:srgbClr val="B09040"/>
              </a:buClr>
              <a:buSzPct val="65000"/>
            </a:pPr>
            <a:r>
              <a:rPr lang="ar-EG" sz="2500">
                <a:solidFill>
                  <a:srgbClr val="432D01"/>
                </a:solidFill>
              </a:rPr>
              <a:t>و</a:t>
            </a:r>
            <a:endParaRPr lang="en-US" sz="2500">
              <a:solidFill>
                <a:srgbClr val="432D01"/>
              </a:solidFill>
            </a:endParaRPr>
          </a:p>
        </p:txBody>
      </p:sp>
      <p:sp>
        <p:nvSpPr>
          <p:cNvPr id="12432" name="Oval 12"/>
          <p:cNvSpPr>
            <a:spLocks noChangeArrowheads="1"/>
          </p:cNvSpPr>
          <p:nvPr/>
        </p:nvSpPr>
        <p:spPr bwMode="auto">
          <a:xfrm>
            <a:off x="4602163" y="4191000"/>
            <a:ext cx="652462" cy="630238"/>
          </a:xfrm>
          <a:prstGeom prst="ellipse">
            <a:avLst/>
          </a:prstGeom>
          <a:gradFill rotWithShape="0">
            <a:gsLst>
              <a:gs pos="0">
                <a:srgbClr val="B09040"/>
              </a:gs>
              <a:gs pos="50000">
                <a:srgbClr val="E5D093"/>
              </a:gs>
              <a:gs pos="100000">
                <a:srgbClr val="B09040"/>
              </a:gs>
            </a:gsLst>
            <a:lin ang="18900000" scaled="1"/>
          </a:gradFill>
          <a:ln w="9525">
            <a:solidFill>
              <a:srgbClr val="7E5502"/>
            </a:solidFill>
            <a:round/>
            <a:headEnd/>
            <a:tailEnd/>
          </a:ln>
        </p:spPr>
        <p:txBody>
          <a:bodyPr anchor="ctr" anchorCtr="1"/>
          <a:lstStyle/>
          <a:p>
            <a:pPr algn="ctr">
              <a:lnSpc>
                <a:spcPct val="80000"/>
              </a:lnSpc>
              <a:buClr>
                <a:srgbClr val="B09040"/>
              </a:buClr>
              <a:buSzPct val="65000"/>
            </a:pPr>
            <a:r>
              <a:rPr lang="ar-EG" sz="2500">
                <a:solidFill>
                  <a:srgbClr val="432D01"/>
                </a:solidFill>
              </a:rPr>
              <a:t>و</a:t>
            </a:r>
            <a:endParaRPr lang="en-US" sz="2500">
              <a:solidFill>
                <a:srgbClr val="432D01"/>
              </a:solidFill>
            </a:endParaRPr>
          </a:p>
        </p:txBody>
      </p:sp>
      <p:sp>
        <p:nvSpPr>
          <p:cNvPr id="12433" name="Oval 13"/>
          <p:cNvSpPr>
            <a:spLocks noChangeArrowheads="1"/>
          </p:cNvSpPr>
          <p:nvPr/>
        </p:nvSpPr>
        <p:spPr bwMode="auto">
          <a:xfrm>
            <a:off x="4602163" y="4821238"/>
            <a:ext cx="652462" cy="630237"/>
          </a:xfrm>
          <a:prstGeom prst="ellipse">
            <a:avLst/>
          </a:prstGeom>
          <a:gradFill rotWithShape="0">
            <a:gsLst>
              <a:gs pos="0">
                <a:srgbClr val="B09040"/>
              </a:gs>
              <a:gs pos="50000">
                <a:srgbClr val="E5D093"/>
              </a:gs>
              <a:gs pos="100000">
                <a:srgbClr val="B09040"/>
              </a:gs>
            </a:gsLst>
            <a:lin ang="18900000" scaled="1"/>
          </a:gradFill>
          <a:ln w="9525">
            <a:solidFill>
              <a:srgbClr val="7E5502"/>
            </a:solidFill>
            <a:round/>
            <a:headEnd/>
            <a:tailEnd/>
          </a:ln>
        </p:spPr>
        <p:txBody>
          <a:bodyPr anchor="ctr" anchorCtr="1"/>
          <a:lstStyle/>
          <a:p>
            <a:pPr algn="ctr">
              <a:lnSpc>
                <a:spcPct val="80000"/>
              </a:lnSpc>
              <a:buClr>
                <a:srgbClr val="B09040"/>
              </a:buClr>
              <a:buSzPct val="65000"/>
            </a:pPr>
            <a:r>
              <a:rPr lang="ar-EG" sz="2500">
                <a:solidFill>
                  <a:srgbClr val="432D01"/>
                </a:solidFill>
              </a:rPr>
              <a:t>ب</a:t>
            </a:r>
            <a:endParaRPr lang="en-US" sz="2500">
              <a:solidFill>
                <a:srgbClr val="432D01"/>
              </a:solidFill>
            </a:endParaRPr>
          </a:p>
        </p:txBody>
      </p:sp>
      <p:sp>
        <p:nvSpPr>
          <p:cNvPr id="12434" name="Oval 14"/>
          <p:cNvSpPr>
            <a:spLocks noChangeArrowheads="1"/>
          </p:cNvSpPr>
          <p:nvPr/>
        </p:nvSpPr>
        <p:spPr bwMode="auto">
          <a:xfrm>
            <a:off x="4602163" y="5451475"/>
            <a:ext cx="652462" cy="630238"/>
          </a:xfrm>
          <a:prstGeom prst="ellipse">
            <a:avLst/>
          </a:prstGeom>
          <a:gradFill rotWithShape="0">
            <a:gsLst>
              <a:gs pos="0">
                <a:srgbClr val="B09040"/>
              </a:gs>
              <a:gs pos="50000">
                <a:srgbClr val="E5D093"/>
              </a:gs>
              <a:gs pos="100000">
                <a:srgbClr val="B09040"/>
              </a:gs>
            </a:gsLst>
            <a:lin ang="18900000" scaled="1"/>
          </a:gradFill>
          <a:ln w="9525">
            <a:solidFill>
              <a:srgbClr val="7E5502"/>
            </a:solidFill>
            <a:round/>
            <a:headEnd/>
            <a:tailEnd/>
          </a:ln>
        </p:spPr>
        <p:txBody>
          <a:bodyPr anchor="ctr" anchorCtr="1"/>
          <a:lstStyle/>
          <a:p>
            <a:pPr algn="ctr">
              <a:lnSpc>
                <a:spcPct val="80000"/>
              </a:lnSpc>
              <a:buClr>
                <a:srgbClr val="B09040"/>
              </a:buClr>
              <a:buSzPct val="65000"/>
            </a:pPr>
            <a:r>
              <a:rPr lang="ar-EG" sz="2500">
                <a:solidFill>
                  <a:srgbClr val="432D01"/>
                </a:solidFill>
              </a:rPr>
              <a:t>ط</a:t>
            </a:r>
            <a:endParaRPr lang="en-US" sz="2500">
              <a:solidFill>
                <a:srgbClr val="432D01"/>
              </a:solidFill>
            </a:endParaRPr>
          </a:p>
        </p:txBody>
      </p:sp>
      <p:sp>
        <p:nvSpPr>
          <p:cNvPr id="12435" name="Oval 15"/>
          <p:cNvSpPr>
            <a:spLocks noChangeArrowheads="1"/>
          </p:cNvSpPr>
          <p:nvPr/>
        </p:nvSpPr>
        <p:spPr bwMode="auto">
          <a:xfrm>
            <a:off x="3689350" y="5451475"/>
            <a:ext cx="652463" cy="630238"/>
          </a:xfrm>
          <a:prstGeom prst="ellipse">
            <a:avLst/>
          </a:prstGeom>
          <a:gradFill rotWithShape="0">
            <a:gsLst>
              <a:gs pos="0">
                <a:srgbClr val="B09040"/>
              </a:gs>
              <a:gs pos="50000">
                <a:srgbClr val="E5D093"/>
              </a:gs>
              <a:gs pos="100000">
                <a:srgbClr val="B09040"/>
              </a:gs>
            </a:gsLst>
            <a:lin ang="18900000" scaled="1"/>
          </a:gradFill>
          <a:ln w="9525">
            <a:solidFill>
              <a:srgbClr val="7E5502"/>
            </a:solidFill>
            <a:round/>
            <a:headEnd/>
            <a:tailEnd/>
          </a:ln>
        </p:spPr>
        <p:txBody>
          <a:bodyPr anchor="ctr" anchorCtr="1"/>
          <a:lstStyle/>
          <a:p>
            <a:pPr algn="ctr">
              <a:lnSpc>
                <a:spcPct val="80000"/>
              </a:lnSpc>
              <a:buClr>
                <a:srgbClr val="B09040"/>
              </a:buClr>
              <a:buSzPct val="65000"/>
            </a:pPr>
            <a:r>
              <a:rPr lang="ar-EG" sz="2500">
                <a:solidFill>
                  <a:srgbClr val="432D01"/>
                </a:solidFill>
              </a:rPr>
              <a:t>ط</a:t>
            </a:r>
            <a:endParaRPr lang="en-US" sz="2500">
              <a:solidFill>
                <a:srgbClr val="432D01"/>
              </a:solidFill>
            </a:endParaRPr>
          </a:p>
        </p:txBody>
      </p:sp>
      <p:sp>
        <p:nvSpPr>
          <p:cNvPr id="12436" name="Oval 16"/>
          <p:cNvSpPr>
            <a:spLocks noChangeArrowheads="1"/>
          </p:cNvSpPr>
          <p:nvPr/>
        </p:nvSpPr>
        <p:spPr bwMode="auto">
          <a:xfrm>
            <a:off x="3689350" y="4821238"/>
            <a:ext cx="652463" cy="630237"/>
          </a:xfrm>
          <a:prstGeom prst="ellipse">
            <a:avLst/>
          </a:prstGeom>
          <a:gradFill rotWithShape="0">
            <a:gsLst>
              <a:gs pos="0">
                <a:srgbClr val="B09040"/>
              </a:gs>
              <a:gs pos="50000">
                <a:srgbClr val="E5D093"/>
              </a:gs>
              <a:gs pos="100000">
                <a:srgbClr val="B09040"/>
              </a:gs>
            </a:gsLst>
            <a:lin ang="18900000" scaled="1"/>
          </a:gradFill>
          <a:ln w="9525">
            <a:solidFill>
              <a:srgbClr val="7E5502"/>
            </a:solidFill>
            <a:round/>
            <a:headEnd/>
            <a:tailEnd/>
          </a:ln>
        </p:spPr>
        <p:txBody>
          <a:bodyPr anchor="ctr" anchorCtr="1"/>
          <a:lstStyle/>
          <a:p>
            <a:pPr algn="ctr">
              <a:lnSpc>
                <a:spcPct val="80000"/>
              </a:lnSpc>
              <a:buClr>
                <a:srgbClr val="B09040"/>
              </a:buClr>
              <a:buSzPct val="65000"/>
            </a:pPr>
            <a:r>
              <a:rPr lang="ar-EG" sz="2500">
                <a:solidFill>
                  <a:srgbClr val="432D01"/>
                </a:solidFill>
              </a:rPr>
              <a:t>ب</a:t>
            </a:r>
            <a:endParaRPr lang="en-US" sz="2500">
              <a:solidFill>
                <a:srgbClr val="432D01"/>
              </a:solidFill>
            </a:endParaRPr>
          </a:p>
        </p:txBody>
      </p:sp>
      <p:sp>
        <p:nvSpPr>
          <p:cNvPr id="12437" name="Oval 17"/>
          <p:cNvSpPr>
            <a:spLocks noChangeArrowheads="1"/>
          </p:cNvSpPr>
          <p:nvPr/>
        </p:nvSpPr>
        <p:spPr bwMode="auto">
          <a:xfrm>
            <a:off x="6167438" y="4191000"/>
            <a:ext cx="652462" cy="630238"/>
          </a:xfrm>
          <a:prstGeom prst="ellipse">
            <a:avLst/>
          </a:prstGeom>
          <a:gradFill rotWithShape="0">
            <a:gsLst>
              <a:gs pos="0">
                <a:srgbClr val="B09040"/>
              </a:gs>
              <a:gs pos="50000">
                <a:srgbClr val="E5D093"/>
              </a:gs>
              <a:gs pos="100000">
                <a:srgbClr val="B09040"/>
              </a:gs>
            </a:gsLst>
            <a:lin ang="18900000" scaled="1"/>
          </a:gradFill>
          <a:ln w="9525">
            <a:solidFill>
              <a:srgbClr val="7E5502"/>
            </a:solidFill>
            <a:round/>
            <a:headEnd/>
            <a:tailEnd/>
          </a:ln>
        </p:spPr>
        <p:txBody>
          <a:bodyPr anchor="ctr" anchorCtr="1"/>
          <a:lstStyle/>
          <a:p>
            <a:pPr algn="ctr">
              <a:lnSpc>
                <a:spcPct val="80000"/>
              </a:lnSpc>
              <a:buClr>
                <a:srgbClr val="B09040"/>
              </a:buClr>
              <a:buSzPct val="65000"/>
            </a:pPr>
            <a:r>
              <a:rPr lang="ar-EG" sz="2500">
                <a:solidFill>
                  <a:srgbClr val="432D01"/>
                </a:solidFill>
              </a:rPr>
              <a:t>و</a:t>
            </a:r>
            <a:endParaRPr lang="en-US" sz="2500">
              <a:solidFill>
                <a:srgbClr val="432D01"/>
              </a:solidFill>
            </a:endParaRPr>
          </a:p>
        </p:txBody>
      </p:sp>
      <p:sp>
        <p:nvSpPr>
          <p:cNvPr id="12438" name="Oval 18"/>
          <p:cNvSpPr>
            <a:spLocks noChangeArrowheads="1"/>
          </p:cNvSpPr>
          <p:nvPr/>
        </p:nvSpPr>
        <p:spPr bwMode="auto">
          <a:xfrm>
            <a:off x="7407275" y="4191000"/>
            <a:ext cx="650875" cy="630238"/>
          </a:xfrm>
          <a:prstGeom prst="ellipse">
            <a:avLst/>
          </a:prstGeom>
          <a:gradFill rotWithShape="0">
            <a:gsLst>
              <a:gs pos="0">
                <a:srgbClr val="B09040"/>
              </a:gs>
              <a:gs pos="50000">
                <a:srgbClr val="E5D093"/>
              </a:gs>
              <a:gs pos="100000">
                <a:srgbClr val="B09040"/>
              </a:gs>
            </a:gsLst>
            <a:lin ang="18900000" scaled="1"/>
          </a:gradFill>
          <a:ln w="9525">
            <a:solidFill>
              <a:srgbClr val="7E5502"/>
            </a:solidFill>
            <a:round/>
            <a:headEnd/>
            <a:tailEnd/>
          </a:ln>
        </p:spPr>
        <p:txBody>
          <a:bodyPr anchor="ctr" anchorCtr="1"/>
          <a:lstStyle/>
          <a:p>
            <a:pPr algn="ctr">
              <a:lnSpc>
                <a:spcPct val="80000"/>
              </a:lnSpc>
              <a:buClr>
                <a:srgbClr val="B09040"/>
              </a:buClr>
              <a:buSzPct val="65000"/>
            </a:pPr>
            <a:r>
              <a:rPr lang="ar-EG" sz="2500">
                <a:solidFill>
                  <a:srgbClr val="432D01"/>
                </a:solidFill>
              </a:rPr>
              <a:t>و</a:t>
            </a:r>
            <a:endParaRPr lang="en-US" sz="2500">
              <a:solidFill>
                <a:srgbClr val="432D01"/>
              </a:solidFill>
            </a:endParaRPr>
          </a:p>
        </p:txBody>
      </p:sp>
      <p:sp>
        <p:nvSpPr>
          <p:cNvPr id="12439" name="Oval 19"/>
          <p:cNvSpPr>
            <a:spLocks noChangeArrowheads="1"/>
          </p:cNvSpPr>
          <p:nvPr/>
        </p:nvSpPr>
        <p:spPr bwMode="auto">
          <a:xfrm>
            <a:off x="7407275" y="4821238"/>
            <a:ext cx="650875" cy="630237"/>
          </a:xfrm>
          <a:prstGeom prst="ellipse">
            <a:avLst/>
          </a:prstGeom>
          <a:gradFill rotWithShape="0">
            <a:gsLst>
              <a:gs pos="0">
                <a:srgbClr val="B09040"/>
              </a:gs>
              <a:gs pos="50000">
                <a:srgbClr val="E5D093"/>
              </a:gs>
              <a:gs pos="100000">
                <a:srgbClr val="B09040"/>
              </a:gs>
            </a:gsLst>
            <a:lin ang="18900000" scaled="1"/>
          </a:gradFill>
          <a:ln w="9525">
            <a:solidFill>
              <a:srgbClr val="7E5502"/>
            </a:solidFill>
            <a:round/>
            <a:headEnd/>
            <a:tailEnd/>
          </a:ln>
        </p:spPr>
        <p:txBody>
          <a:bodyPr anchor="ctr" anchorCtr="1"/>
          <a:lstStyle/>
          <a:p>
            <a:pPr algn="ctr">
              <a:lnSpc>
                <a:spcPct val="80000"/>
              </a:lnSpc>
              <a:buClr>
                <a:srgbClr val="B09040"/>
              </a:buClr>
              <a:buSzPct val="65000"/>
            </a:pPr>
            <a:r>
              <a:rPr lang="ar-EG" sz="2500">
                <a:solidFill>
                  <a:srgbClr val="432D01"/>
                </a:solidFill>
              </a:rPr>
              <a:t>ب</a:t>
            </a:r>
            <a:endParaRPr lang="en-US" sz="2500">
              <a:solidFill>
                <a:srgbClr val="432D01"/>
              </a:solidFill>
            </a:endParaRPr>
          </a:p>
        </p:txBody>
      </p:sp>
      <p:sp>
        <p:nvSpPr>
          <p:cNvPr id="12440" name="Oval 20"/>
          <p:cNvSpPr>
            <a:spLocks noChangeArrowheads="1"/>
          </p:cNvSpPr>
          <p:nvPr/>
        </p:nvSpPr>
        <p:spPr bwMode="auto">
          <a:xfrm>
            <a:off x="7407275" y="5451475"/>
            <a:ext cx="650875" cy="630238"/>
          </a:xfrm>
          <a:prstGeom prst="ellipse">
            <a:avLst/>
          </a:prstGeom>
          <a:gradFill rotWithShape="0">
            <a:gsLst>
              <a:gs pos="0">
                <a:srgbClr val="B09040"/>
              </a:gs>
              <a:gs pos="50000">
                <a:srgbClr val="E5D093"/>
              </a:gs>
              <a:gs pos="100000">
                <a:srgbClr val="B09040"/>
              </a:gs>
            </a:gsLst>
            <a:lin ang="18900000" scaled="1"/>
          </a:gradFill>
          <a:ln w="9525">
            <a:solidFill>
              <a:srgbClr val="7E5502"/>
            </a:solidFill>
            <a:round/>
            <a:headEnd/>
            <a:tailEnd/>
          </a:ln>
        </p:spPr>
        <p:txBody>
          <a:bodyPr anchor="ctr" anchorCtr="1"/>
          <a:lstStyle/>
          <a:p>
            <a:pPr algn="ctr">
              <a:lnSpc>
                <a:spcPct val="80000"/>
              </a:lnSpc>
              <a:buClr>
                <a:srgbClr val="B09040"/>
              </a:buClr>
              <a:buSzPct val="65000"/>
            </a:pPr>
            <a:r>
              <a:rPr lang="ar-EG" sz="2500">
                <a:solidFill>
                  <a:srgbClr val="432D01"/>
                </a:solidFill>
              </a:rPr>
              <a:t>ط</a:t>
            </a:r>
            <a:endParaRPr lang="en-US" sz="2500">
              <a:solidFill>
                <a:srgbClr val="432D01"/>
              </a:solidFill>
            </a:endParaRPr>
          </a:p>
        </p:txBody>
      </p:sp>
      <p:sp>
        <p:nvSpPr>
          <p:cNvPr id="12441" name="Oval 21"/>
          <p:cNvSpPr>
            <a:spLocks noChangeArrowheads="1"/>
          </p:cNvSpPr>
          <p:nvPr/>
        </p:nvSpPr>
        <p:spPr bwMode="auto">
          <a:xfrm>
            <a:off x="6167438" y="5451475"/>
            <a:ext cx="652462" cy="630238"/>
          </a:xfrm>
          <a:prstGeom prst="ellipse">
            <a:avLst/>
          </a:prstGeom>
          <a:gradFill rotWithShape="0">
            <a:gsLst>
              <a:gs pos="0">
                <a:srgbClr val="B09040"/>
              </a:gs>
              <a:gs pos="50000">
                <a:srgbClr val="E5D093"/>
              </a:gs>
              <a:gs pos="100000">
                <a:srgbClr val="B09040"/>
              </a:gs>
            </a:gsLst>
            <a:lin ang="18900000" scaled="1"/>
          </a:gradFill>
          <a:ln w="9525">
            <a:solidFill>
              <a:srgbClr val="7E5502"/>
            </a:solidFill>
            <a:round/>
            <a:headEnd/>
            <a:tailEnd/>
          </a:ln>
        </p:spPr>
        <p:txBody>
          <a:bodyPr anchor="ctr" anchorCtr="1"/>
          <a:lstStyle/>
          <a:p>
            <a:pPr algn="ctr">
              <a:lnSpc>
                <a:spcPct val="80000"/>
              </a:lnSpc>
              <a:buClr>
                <a:srgbClr val="B09040"/>
              </a:buClr>
              <a:buSzPct val="65000"/>
            </a:pPr>
            <a:r>
              <a:rPr lang="ar-EG" sz="2500">
                <a:solidFill>
                  <a:srgbClr val="432D01"/>
                </a:solidFill>
              </a:rPr>
              <a:t>ط</a:t>
            </a:r>
            <a:endParaRPr lang="en-US" sz="2500">
              <a:solidFill>
                <a:srgbClr val="432D01"/>
              </a:solidFill>
            </a:endParaRPr>
          </a:p>
        </p:txBody>
      </p:sp>
      <p:sp>
        <p:nvSpPr>
          <p:cNvPr id="12442" name="Oval 22"/>
          <p:cNvSpPr>
            <a:spLocks noChangeArrowheads="1"/>
          </p:cNvSpPr>
          <p:nvPr/>
        </p:nvSpPr>
        <p:spPr bwMode="auto">
          <a:xfrm>
            <a:off x="6167438" y="4821238"/>
            <a:ext cx="652462" cy="630237"/>
          </a:xfrm>
          <a:prstGeom prst="ellipse">
            <a:avLst/>
          </a:prstGeom>
          <a:gradFill rotWithShape="0">
            <a:gsLst>
              <a:gs pos="0">
                <a:srgbClr val="B09040"/>
              </a:gs>
              <a:gs pos="50000">
                <a:srgbClr val="E5D093"/>
              </a:gs>
              <a:gs pos="100000">
                <a:srgbClr val="B09040"/>
              </a:gs>
            </a:gsLst>
            <a:lin ang="18900000" scaled="1"/>
          </a:gradFill>
          <a:ln w="9525">
            <a:solidFill>
              <a:srgbClr val="7E5502"/>
            </a:solidFill>
            <a:round/>
            <a:headEnd/>
            <a:tailEnd/>
          </a:ln>
        </p:spPr>
        <p:txBody>
          <a:bodyPr anchor="ctr" anchorCtr="1"/>
          <a:lstStyle/>
          <a:p>
            <a:pPr algn="ctr">
              <a:lnSpc>
                <a:spcPct val="80000"/>
              </a:lnSpc>
              <a:buClr>
                <a:srgbClr val="B09040"/>
              </a:buClr>
              <a:buSzPct val="65000"/>
            </a:pPr>
            <a:r>
              <a:rPr lang="ar-EG" sz="2500">
                <a:solidFill>
                  <a:srgbClr val="432D01"/>
                </a:solidFill>
              </a:rPr>
              <a:t>ب</a:t>
            </a:r>
            <a:endParaRPr lang="en-US" sz="2500">
              <a:solidFill>
                <a:srgbClr val="432D01"/>
              </a:solidFill>
            </a:endParaRPr>
          </a:p>
        </p:txBody>
      </p:sp>
      <p:sp>
        <p:nvSpPr>
          <p:cNvPr id="12443" name="Line 79"/>
          <p:cNvSpPr>
            <a:spLocks noChangeShapeType="1"/>
          </p:cNvSpPr>
          <p:nvPr/>
        </p:nvSpPr>
        <p:spPr bwMode="auto">
          <a:xfrm flipH="1">
            <a:off x="6477000" y="6226175"/>
            <a:ext cx="392113" cy="0"/>
          </a:xfrm>
          <a:prstGeom prst="line">
            <a:avLst/>
          </a:prstGeom>
          <a:noFill/>
          <a:ln w="9525">
            <a:solidFill>
              <a:srgbClr val="7E5502"/>
            </a:solidFill>
            <a:round/>
            <a:headEnd/>
            <a:tailEnd type="triangle" w="med" len="med"/>
          </a:ln>
        </p:spPr>
        <p:txBody>
          <a:bodyPr/>
          <a:lstStyle/>
          <a:p>
            <a:endParaRPr lang="en-US"/>
          </a:p>
        </p:txBody>
      </p:sp>
      <p:sp>
        <p:nvSpPr>
          <p:cNvPr id="12444" name="Line 87"/>
          <p:cNvSpPr>
            <a:spLocks noChangeShapeType="1"/>
          </p:cNvSpPr>
          <p:nvPr/>
        </p:nvSpPr>
        <p:spPr bwMode="auto">
          <a:xfrm>
            <a:off x="6542088" y="6289675"/>
            <a:ext cx="392112" cy="0"/>
          </a:xfrm>
          <a:prstGeom prst="line">
            <a:avLst/>
          </a:prstGeom>
          <a:noFill/>
          <a:ln w="9525">
            <a:solidFill>
              <a:srgbClr val="7E5502"/>
            </a:solidFill>
            <a:round/>
            <a:headEnd/>
            <a:tailEnd type="triangle" w="med" len="med"/>
          </a:ln>
        </p:spPr>
        <p:txBody>
          <a:bodyPr/>
          <a:lstStyle/>
          <a:p>
            <a:endParaRPr lang="en-US"/>
          </a:p>
        </p:txBody>
      </p:sp>
      <p:sp>
        <p:nvSpPr>
          <p:cNvPr id="70" name="Rectangle 3"/>
          <p:cNvSpPr>
            <a:spLocks noChangeArrowheads="1"/>
          </p:cNvSpPr>
          <p:nvPr/>
        </p:nvSpPr>
        <p:spPr bwMode="auto">
          <a:xfrm>
            <a:off x="506413" y="3376613"/>
            <a:ext cx="4972050" cy="2730500"/>
          </a:xfrm>
          <a:prstGeom prst="rect">
            <a:avLst/>
          </a:prstGeom>
          <a:noFill/>
          <a:ln w="9525" algn="ctr">
            <a:noFill/>
            <a:miter lim="800000"/>
            <a:headEnd/>
            <a:tailEnd/>
          </a:ln>
        </p:spPr>
        <p:txBody>
          <a:bodyPr/>
          <a:lstStyle/>
          <a:p>
            <a:pPr>
              <a:buClr>
                <a:srgbClr val="FF9900"/>
              </a:buClr>
            </a:pPr>
            <a:endParaRPr lang="en-US" sz="3200">
              <a:solidFill>
                <a:srgbClr val="432D01"/>
              </a:solidFill>
              <a:latin typeface="Arial" pitchFamily="34" charset="0"/>
            </a:endParaRPr>
          </a:p>
        </p:txBody>
      </p:sp>
      <p:sp>
        <p:nvSpPr>
          <p:cNvPr id="75" name="Rectangle 3"/>
          <p:cNvSpPr>
            <a:spLocks noChangeArrowheads="1"/>
          </p:cNvSpPr>
          <p:nvPr/>
        </p:nvSpPr>
        <p:spPr bwMode="auto">
          <a:xfrm>
            <a:off x="412750" y="1917700"/>
            <a:ext cx="4972050" cy="1189038"/>
          </a:xfrm>
          <a:prstGeom prst="rect">
            <a:avLst/>
          </a:prstGeom>
          <a:noFill/>
          <a:ln w="9525" algn="ctr">
            <a:noFill/>
            <a:miter lim="800000"/>
            <a:headEnd/>
            <a:tailEnd/>
          </a:ln>
        </p:spPr>
        <p:txBody>
          <a:bodyPr/>
          <a:lstStyle/>
          <a:p>
            <a:pPr>
              <a:buClr>
                <a:srgbClr val="FF9900"/>
              </a:buClr>
            </a:pPr>
            <a:endParaRPr lang="en-US" sz="3200">
              <a:solidFill>
                <a:srgbClr val="432D01"/>
              </a:solidFill>
              <a:latin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nodePh="1">
                                  <p:stCondLst>
                                    <p:cond delay="0"/>
                                  </p:stCondLst>
                                  <p:endCondLst>
                                    <p:cond evt="begin" delay="0">
                                      <p:tn val="5"/>
                                    </p:cond>
                                  </p:endCondLst>
                                  <p:childTnLst>
                                    <p:set>
                                      <p:cBhvr>
                                        <p:cTn id="6" dur="1" fill="hold">
                                          <p:stCondLst>
                                            <p:cond delay="0"/>
                                          </p:stCondLst>
                                        </p:cTn>
                                        <p:tgtEl>
                                          <p:spTgt spid="70"/>
                                        </p:tgtEl>
                                        <p:attrNameLst>
                                          <p:attrName>style.visibility</p:attrName>
                                        </p:attrNameLst>
                                      </p:cBhvr>
                                      <p:to>
                                        <p:strVal val="visible"/>
                                      </p:to>
                                    </p:set>
                                    <p:animEffect transition="in" filter="fade">
                                      <p:cBhvr>
                                        <p:cTn id="7" dur="500"/>
                                        <p:tgtEl>
                                          <p:spTgt spid="70"/>
                                        </p:tgtEl>
                                      </p:cBhvr>
                                    </p:animEffect>
                                  </p:childTnLst>
                                </p:cTn>
                              </p:par>
                            </p:childTnLst>
                          </p:cTn>
                        </p:par>
                        <p:par>
                          <p:cTn id="8" fill="hold">
                            <p:stCondLst>
                              <p:cond delay="500"/>
                            </p:stCondLst>
                            <p:childTnLst>
                              <p:par>
                                <p:cTn id="9" presetID="10" presetClass="entr" presetSubtype="0" fill="hold" grpId="0" nodeType="afterEffect" nodePh="1">
                                  <p:stCondLst>
                                    <p:cond delay="0"/>
                                  </p:stCondLst>
                                  <p:endCondLst>
                                    <p:cond evt="begin" delay="0">
                                      <p:tn val="9"/>
                                    </p:cond>
                                  </p:endCondLst>
                                  <p:childTnLst>
                                    <p:set>
                                      <p:cBhvr>
                                        <p:cTn id="10" dur="1" fill="hold">
                                          <p:stCondLst>
                                            <p:cond delay="0"/>
                                          </p:stCondLst>
                                        </p:cTn>
                                        <p:tgtEl>
                                          <p:spTgt spid="75"/>
                                        </p:tgtEl>
                                        <p:attrNameLst>
                                          <p:attrName>style.visibility</p:attrName>
                                        </p:attrNameLst>
                                      </p:cBhvr>
                                      <p:to>
                                        <p:strVal val="visible"/>
                                      </p:to>
                                    </p:set>
                                    <p:animEffect transition="in" filter="fade">
                                      <p:cBhvr>
                                        <p:cTn id="11" dur="50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 grpId="0"/>
      <p:bldP spid="75"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 name="Slide Number Placeholder 4"/>
          <p:cNvSpPr>
            <a:spLocks noGrp="1"/>
          </p:cNvSpPr>
          <p:nvPr>
            <p:ph type="sldNum" sz="quarter" idx="12"/>
          </p:nvPr>
        </p:nvSpPr>
        <p:spPr/>
        <p:txBody>
          <a:bodyPr/>
          <a:lstStyle/>
          <a:p>
            <a:fld id="{D0B40FCE-C4F6-497F-A315-DFB789A9835C}" type="slidenum">
              <a:rPr lang="en-US"/>
              <a:pPr/>
              <a:t>7</a:t>
            </a:fld>
            <a:endParaRPr lang="en-US"/>
          </a:p>
        </p:txBody>
      </p:sp>
      <p:sp>
        <p:nvSpPr>
          <p:cNvPr id="13314" name="Rectangle 2"/>
          <p:cNvSpPr>
            <a:spLocks noGrp="1" noChangeArrowheads="1"/>
          </p:cNvSpPr>
          <p:nvPr>
            <p:ph type="title"/>
          </p:nvPr>
        </p:nvSpPr>
        <p:spPr>
          <a:xfrm>
            <a:off x="762000" y="625475"/>
            <a:ext cx="7772400" cy="822325"/>
          </a:xfrm>
          <a:noFill/>
          <a:ln/>
        </p:spPr>
        <p:txBody>
          <a:bodyPr/>
          <a:lstStyle/>
          <a:p>
            <a:r>
              <a:rPr lang="ar-EG" sz="3600">
                <a:solidFill>
                  <a:srgbClr val="432D01"/>
                </a:solidFill>
              </a:rPr>
              <a:t>أمثلة للمعاملات المكملة أثناء العمل</a:t>
            </a:r>
            <a:endParaRPr lang="en-US" sz="3600">
              <a:solidFill>
                <a:srgbClr val="432D01"/>
              </a:solidFill>
            </a:endParaRPr>
          </a:p>
        </p:txBody>
      </p:sp>
      <p:sp>
        <p:nvSpPr>
          <p:cNvPr id="13367" name="Oval 3"/>
          <p:cNvSpPr>
            <a:spLocks noChangeArrowheads="1"/>
          </p:cNvSpPr>
          <p:nvPr/>
        </p:nvSpPr>
        <p:spPr bwMode="auto">
          <a:xfrm>
            <a:off x="1066800" y="3657600"/>
            <a:ext cx="762000" cy="762000"/>
          </a:xfrm>
          <a:prstGeom prst="ellipse">
            <a:avLst/>
          </a:prstGeom>
          <a:gradFill rotWithShape="0">
            <a:gsLst>
              <a:gs pos="0">
                <a:srgbClr val="B09040"/>
              </a:gs>
              <a:gs pos="50000">
                <a:srgbClr val="E5D093"/>
              </a:gs>
              <a:gs pos="100000">
                <a:srgbClr val="B09040"/>
              </a:gs>
            </a:gsLst>
            <a:lin ang="18900000" scaled="1"/>
          </a:gradFill>
          <a:ln w="9525">
            <a:solidFill>
              <a:srgbClr val="7E5502"/>
            </a:solidFill>
            <a:round/>
            <a:headEnd/>
            <a:tailEnd/>
          </a:ln>
        </p:spPr>
        <p:txBody>
          <a:bodyPr anchor="ctr" anchorCtr="1"/>
          <a:lstStyle/>
          <a:p>
            <a:pPr algn="ctr">
              <a:lnSpc>
                <a:spcPct val="80000"/>
              </a:lnSpc>
              <a:buClr>
                <a:srgbClr val="B09040"/>
              </a:buClr>
              <a:buSzPct val="65000"/>
            </a:pPr>
            <a:r>
              <a:rPr lang="ar-EG" sz="2500">
                <a:solidFill>
                  <a:srgbClr val="432D01"/>
                </a:solidFill>
              </a:rPr>
              <a:t>و</a:t>
            </a:r>
            <a:endParaRPr lang="en-US" sz="2500">
              <a:solidFill>
                <a:srgbClr val="432D01"/>
              </a:solidFill>
            </a:endParaRPr>
          </a:p>
        </p:txBody>
      </p:sp>
      <p:sp>
        <p:nvSpPr>
          <p:cNvPr id="13368" name="Oval 4"/>
          <p:cNvSpPr>
            <a:spLocks noChangeArrowheads="1"/>
          </p:cNvSpPr>
          <p:nvPr/>
        </p:nvSpPr>
        <p:spPr bwMode="auto">
          <a:xfrm>
            <a:off x="2438400" y="3657600"/>
            <a:ext cx="762000" cy="762000"/>
          </a:xfrm>
          <a:prstGeom prst="ellipse">
            <a:avLst/>
          </a:prstGeom>
          <a:gradFill rotWithShape="0">
            <a:gsLst>
              <a:gs pos="0">
                <a:srgbClr val="B09040"/>
              </a:gs>
              <a:gs pos="50000">
                <a:srgbClr val="E5D093"/>
              </a:gs>
              <a:gs pos="100000">
                <a:srgbClr val="B09040"/>
              </a:gs>
            </a:gsLst>
            <a:lin ang="18900000" scaled="1"/>
          </a:gradFill>
          <a:ln w="9525">
            <a:solidFill>
              <a:srgbClr val="7E5502"/>
            </a:solidFill>
            <a:round/>
            <a:headEnd/>
            <a:tailEnd/>
          </a:ln>
        </p:spPr>
        <p:txBody>
          <a:bodyPr anchor="ctr" anchorCtr="1"/>
          <a:lstStyle/>
          <a:p>
            <a:pPr algn="ctr">
              <a:lnSpc>
                <a:spcPct val="80000"/>
              </a:lnSpc>
              <a:buClr>
                <a:srgbClr val="B09040"/>
              </a:buClr>
              <a:buSzPct val="65000"/>
            </a:pPr>
            <a:r>
              <a:rPr lang="ar-EG" sz="2500">
                <a:solidFill>
                  <a:srgbClr val="432D01"/>
                </a:solidFill>
              </a:rPr>
              <a:t>و</a:t>
            </a:r>
            <a:endParaRPr lang="en-US" sz="2500">
              <a:solidFill>
                <a:srgbClr val="432D01"/>
              </a:solidFill>
            </a:endParaRPr>
          </a:p>
        </p:txBody>
      </p:sp>
      <p:sp>
        <p:nvSpPr>
          <p:cNvPr id="13369" name="Oval 5"/>
          <p:cNvSpPr>
            <a:spLocks noChangeArrowheads="1"/>
          </p:cNvSpPr>
          <p:nvPr/>
        </p:nvSpPr>
        <p:spPr bwMode="auto">
          <a:xfrm>
            <a:off x="2438400" y="4419600"/>
            <a:ext cx="762000" cy="762000"/>
          </a:xfrm>
          <a:prstGeom prst="ellipse">
            <a:avLst/>
          </a:prstGeom>
          <a:gradFill rotWithShape="0">
            <a:gsLst>
              <a:gs pos="0">
                <a:srgbClr val="B09040"/>
              </a:gs>
              <a:gs pos="50000">
                <a:srgbClr val="E5D093"/>
              </a:gs>
              <a:gs pos="100000">
                <a:srgbClr val="B09040"/>
              </a:gs>
            </a:gsLst>
            <a:lin ang="18900000" scaled="1"/>
          </a:gradFill>
          <a:ln w="9525">
            <a:solidFill>
              <a:srgbClr val="7E5502"/>
            </a:solidFill>
            <a:round/>
            <a:headEnd/>
            <a:tailEnd/>
          </a:ln>
        </p:spPr>
        <p:txBody>
          <a:bodyPr anchor="ctr" anchorCtr="1"/>
          <a:lstStyle/>
          <a:p>
            <a:pPr algn="ctr">
              <a:lnSpc>
                <a:spcPct val="80000"/>
              </a:lnSpc>
              <a:buClr>
                <a:srgbClr val="B09040"/>
              </a:buClr>
              <a:buSzPct val="65000"/>
            </a:pPr>
            <a:r>
              <a:rPr lang="ar-EG" sz="2500">
                <a:solidFill>
                  <a:srgbClr val="432D01"/>
                </a:solidFill>
              </a:rPr>
              <a:t>ب</a:t>
            </a:r>
            <a:endParaRPr lang="en-US" sz="2500">
              <a:solidFill>
                <a:srgbClr val="432D01"/>
              </a:solidFill>
            </a:endParaRPr>
          </a:p>
        </p:txBody>
      </p:sp>
      <p:sp>
        <p:nvSpPr>
          <p:cNvPr id="13370" name="Oval 6"/>
          <p:cNvSpPr>
            <a:spLocks noChangeArrowheads="1"/>
          </p:cNvSpPr>
          <p:nvPr/>
        </p:nvSpPr>
        <p:spPr bwMode="auto">
          <a:xfrm>
            <a:off x="2438400" y="5181600"/>
            <a:ext cx="762000" cy="762000"/>
          </a:xfrm>
          <a:prstGeom prst="ellipse">
            <a:avLst/>
          </a:prstGeom>
          <a:gradFill rotWithShape="0">
            <a:gsLst>
              <a:gs pos="0">
                <a:srgbClr val="B09040"/>
              </a:gs>
              <a:gs pos="50000">
                <a:srgbClr val="E5D093"/>
              </a:gs>
              <a:gs pos="100000">
                <a:srgbClr val="B09040"/>
              </a:gs>
            </a:gsLst>
            <a:lin ang="18900000" scaled="1"/>
          </a:gradFill>
          <a:ln w="9525">
            <a:solidFill>
              <a:srgbClr val="7E5502"/>
            </a:solidFill>
            <a:round/>
            <a:headEnd/>
            <a:tailEnd/>
          </a:ln>
        </p:spPr>
        <p:txBody>
          <a:bodyPr anchor="ctr" anchorCtr="1"/>
          <a:lstStyle/>
          <a:p>
            <a:pPr algn="ctr">
              <a:lnSpc>
                <a:spcPct val="80000"/>
              </a:lnSpc>
              <a:buClr>
                <a:srgbClr val="B09040"/>
              </a:buClr>
              <a:buSzPct val="65000"/>
            </a:pPr>
            <a:r>
              <a:rPr lang="ar-EG" sz="2500">
                <a:solidFill>
                  <a:srgbClr val="432D01"/>
                </a:solidFill>
              </a:rPr>
              <a:t>ط</a:t>
            </a:r>
            <a:endParaRPr lang="en-US" sz="2500">
              <a:solidFill>
                <a:srgbClr val="432D01"/>
              </a:solidFill>
            </a:endParaRPr>
          </a:p>
        </p:txBody>
      </p:sp>
      <p:sp>
        <p:nvSpPr>
          <p:cNvPr id="13371" name="Oval 7"/>
          <p:cNvSpPr>
            <a:spLocks noChangeArrowheads="1"/>
          </p:cNvSpPr>
          <p:nvPr/>
        </p:nvSpPr>
        <p:spPr bwMode="auto">
          <a:xfrm>
            <a:off x="1066800" y="5181600"/>
            <a:ext cx="762000" cy="762000"/>
          </a:xfrm>
          <a:prstGeom prst="ellipse">
            <a:avLst/>
          </a:prstGeom>
          <a:gradFill rotWithShape="0">
            <a:gsLst>
              <a:gs pos="0">
                <a:srgbClr val="B09040"/>
              </a:gs>
              <a:gs pos="50000">
                <a:srgbClr val="E5D093"/>
              </a:gs>
              <a:gs pos="100000">
                <a:srgbClr val="B09040"/>
              </a:gs>
            </a:gsLst>
            <a:lin ang="18900000" scaled="1"/>
          </a:gradFill>
          <a:ln w="9525">
            <a:solidFill>
              <a:srgbClr val="7E5502"/>
            </a:solidFill>
            <a:round/>
            <a:headEnd/>
            <a:tailEnd/>
          </a:ln>
        </p:spPr>
        <p:txBody>
          <a:bodyPr anchor="ctr" anchorCtr="1"/>
          <a:lstStyle/>
          <a:p>
            <a:pPr algn="ctr">
              <a:lnSpc>
                <a:spcPct val="80000"/>
              </a:lnSpc>
              <a:buClr>
                <a:srgbClr val="B09040"/>
              </a:buClr>
              <a:buSzPct val="65000"/>
            </a:pPr>
            <a:r>
              <a:rPr lang="ar-EG" sz="2500">
                <a:solidFill>
                  <a:srgbClr val="432D01"/>
                </a:solidFill>
              </a:rPr>
              <a:t>ط</a:t>
            </a:r>
            <a:endParaRPr lang="en-US" sz="2500">
              <a:solidFill>
                <a:srgbClr val="432D01"/>
              </a:solidFill>
            </a:endParaRPr>
          </a:p>
        </p:txBody>
      </p:sp>
      <p:sp>
        <p:nvSpPr>
          <p:cNvPr id="13372" name="Oval 8"/>
          <p:cNvSpPr>
            <a:spLocks noChangeArrowheads="1"/>
          </p:cNvSpPr>
          <p:nvPr/>
        </p:nvSpPr>
        <p:spPr bwMode="auto">
          <a:xfrm>
            <a:off x="1066800" y="4419600"/>
            <a:ext cx="762000" cy="762000"/>
          </a:xfrm>
          <a:prstGeom prst="ellipse">
            <a:avLst/>
          </a:prstGeom>
          <a:gradFill rotWithShape="0">
            <a:gsLst>
              <a:gs pos="0">
                <a:srgbClr val="B09040"/>
              </a:gs>
              <a:gs pos="50000">
                <a:srgbClr val="E5D093"/>
              </a:gs>
              <a:gs pos="100000">
                <a:srgbClr val="B09040"/>
              </a:gs>
            </a:gsLst>
            <a:lin ang="18900000" scaled="1"/>
          </a:gradFill>
          <a:ln w="9525">
            <a:solidFill>
              <a:srgbClr val="7E5502"/>
            </a:solidFill>
            <a:round/>
            <a:headEnd/>
            <a:tailEnd/>
          </a:ln>
        </p:spPr>
        <p:txBody>
          <a:bodyPr anchor="ctr" anchorCtr="1"/>
          <a:lstStyle/>
          <a:p>
            <a:pPr algn="ctr">
              <a:lnSpc>
                <a:spcPct val="80000"/>
              </a:lnSpc>
              <a:buClr>
                <a:srgbClr val="B09040"/>
              </a:buClr>
              <a:buSzPct val="65000"/>
            </a:pPr>
            <a:r>
              <a:rPr lang="ar-EG" sz="2500">
                <a:solidFill>
                  <a:srgbClr val="432D01"/>
                </a:solidFill>
              </a:rPr>
              <a:t>ب</a:t>
            </a:r>
            <a:endParaRPr lang="en-US" sz="2500">
              <a:solidFill>
                <a:srgbClr val="432D01"/>
              </a:solidFill>
            </a:endParaRPr>
          </a:p>
        </p:txBody>
      </p:sp>
      <p:sp>
        <p:nvSpPr>
          <p:cNvPr id="13373" name="Oval 11"/>
          <p:cNvSpPr>
            <a:spLocks noChangeArrowheads="1"/>
          </p:cNvSpPr>
          <p:nvPr/>
        </p:nvSpPr>
        <p:spPr bwMode="auto">
          <a:xfrm>
            <a:off x="3733800" y="3657600"/>
            <a:ext cx="762000" cy="762000"/>
          </a:xfrm>
          <a:prstGeom prst="ellipse">
            <a:avLst/>
          </a:prstGeom>
          <a:gradFill rotWithShape="0">
            <a:gsLst>
              <a:gs pos="0">
                <a:srgbClr val="B09040"/>
              </a:gs>
              <a:gs pos="50000">
                <a:srgbClr val="E5D093"/>
              </a:gs>
              <a:gs pos="100000">
                <a:srgbClr val="B09040"/>
              </a:gs>
            </a:gsLst>
            <a:lin ang="18900000" scaled="1"/>
          </a:gradFill>
          <a:ln w="9525">
            <a:solidFill>
              <a:srgbClr val="7E5502"/>
            </a:solidFill>
            <a:round/>
            <a:headEnd/>
            <a:tailEnd/>
          </a:ln>
        </p:spPr>
        <p:txBody>
          <a:bodyPr anchor="ctr" anchorCtr="1"/>
          <a:lstStyle/>
          <a:p>
            <a:pPr algn="ctr">
              <a:lnSpc>
                <a:spcPct val="80000"/>
              </a:lnSpc>
              <a:buClr>
                <a:srgbClr val="B09040"/>
              </a:buClr>
              <a:buSzPct val="65000"/>
            </a:pPr>
            <a:r>
              <a:rPr lang="ar-EG" sz="2500">
                <a:solidFill>
                  <a:srgbClr val="432D01"/>
                </a:solidFill>
              </a:rPr>
              <a:t>و</a:t>
            </a:r>
            <a:endParaRPr lang="en-US" sz="2500">
              <a:solidFill>
                <a:srgbClr val="432D01"/>
              </a:solidFill>
            </a:endParaRPr>
          </a:p>
        </p:txBody>
      </p:sp>
      <p:sp>
        <p:nvSpPr>
          <p:cNvPr id="13374" name="Oval 12"/>
          <p:cNvSpPr>
            <a:spLocks noChangeArrowheads="1"/>
          </p:cNvSpPr>
          <p:nvPr/>
        </p:nvSpPr>
        <p:spPr bwMode="auto">
          <a:xfrm>
            <a:off x="4953000" y="3657600"/>
            <a:ext cx="762000" cy="762000"/>
          </a:xfrm>
          <a:prstGeom prst="ellipse">
            <a:avLst/>
          </a:prstGeom>
          <a:gradFill rotWithShape="0">
            <a:gsLst>
              <a:gs pos="0">
                <a:srgbClr val="B09040"/>
              </a:gs>
              <a:gs pos="50000">
                <a:srgbClr val="E5D093"/>
              </a:gs>
              <a:gs pos="100000">
                <a:srgbClr val="B09040"/>
              </a:gs>
            </a:gsLst>
            <a:lin ang="18900000" scaled="1"/>
          </a:gradFill>
          <a:ln w="9525">
            <a:solidFill>
              <a:srgbClr val="7E5502"/>
            </a:solidFill>
            <a:round/>
            <a:headEnd/>
            <a:tailEnd/>
          </a:ln>
        </p:spPr>
        <p:txBody>
          <a:bodyPr anchor="ctr" anchorCtr="1"/>
          <a:lstStyle/>
          <a:p>
            <a:pPr algn="ctr">
              <a:lnSpc>
                <a:spcPct val="80000"/>
              </a:lnSpc>
              <a:buClr>
                <a:srgbClr val="B09040"/>
              </a:buClr>
              <a:buSzPct val="65000"/>
            </a:pPr>
            <a:r>
              <a:rPr lang="ar-EG" sz="2500">
                <a:solidFill>
                  <a:srgbClr val="432D01"/>
                </a:solidFill>
              </a:rPr>
              <a:t>و</a:t>
            </a:r>
            <a:endParaRPr lang="en-US" sz="2500">
              <a:solidFill>
                <a:srgbClr val="432D01"/>
              </a:solidFill>
            </a:endParaRPr>
          </a:p>
        </p:txBody>
      </p:sp>
      <p:sp>
        <p:nvSpPr>
          <p:cNvPr id="13375" name="Oval 13"/>
          <p:cNvSpPr>
            <a:spLocks noChangeArrowheads="1"/>
          </p:cNvSpPr>
          <p:nvPr/>
        </p:nvSpPr>
        <p:spPr bwMode="auto">
          <a:xfrm>
            <a:off x="4953000" y="4419600"/>
            <a:ext cx="762000" cy="762000"/>
          </a:xfrm>
          <a:prstGeom prst="ellipse">
            <a:avLst/>
          </a:prstGeom>
          <a:gradFill rotWithShape="0">
            <a:gsLst>
              <a:gs pos="0">
                <a:srgbClr val="B09040"/>
              </a:gs>
              <a:gs pos="50000">
                <a:srgbClr val="E5D093"/>
              </a:gs>
              <a:gs pos="100000">
                <a:srgbClr val="B09040"/>
              </a:gs>
            </a:gsLst>
            <a:lin ang="18900000" scaled="1"/>
          </a:gradFill>
          <a:ln w="9525">
            <a:solidFill>
              <a:srgbClr val="7E5502"/>
            </a:solidFill>
            <a:round/>
            <a:headEnd/>
            <a:tailEnd/>
          </a:ln>
        </p:spPr>
        <p:txBody>
          <a:bodyPr anchor="ctr" anchorCtr="1"/>
          <a:lstStyle/>
          <a:p>
            <a:pPr algn="ctr">
              <a:lnSpc>
                <a:spcPct val="80000"/>
              </a:lnSpc>
              <a:buClr>
                <a:srgbClr val="B09040"/>
              </a:buClr>
              <a:buSzPct val="65000"/>
            </a:pPr>
            <a:r>
              <a:rPr lang="ar-EG" sz="2500">
                <a:solidFill>
                  <a:srgbClr val="432D01"/>
                </a:solidFill>
              </a:rPr>
              <a:t>ب</a:t>
            </a:r>
            <a:endParaRPr lang="en-US" sz="2500">
              <a:solidFill>
                <a:srgbClr val="432D01"/>
              </a:solidFill>
            </a:endParaRPr>
          </a:p>
        </p:txBody>
      </p:sp>
      <p:sp>
        <p:nvSpPr>
          <p:cNvPr id="13376" name="Oval 14"/>
          <p:cNvSpPr>
            <a:spLocks noChangeArrowheads="1"/>
          </p:cNvSpPr>
          <p:nvPr/>
        </p:nvSpPr>
        <p:spPr bwMode="auto">
          <a:xfrm>
            <a:off x="4953000" y="5181600"/>
            <a:ext cx="762000" cy="762000"/>
          </a:xfrm>
          <a:prstGeom prst="ellipse">
            <a:avLst/>
          </a:prstGeom>
          <a:gradFill rotWithShape="0">
            <a:gsLst>
              <a:gs pos="0">
                <a:srgbClr val="B09040"/>
              </a:gs>
              <a:gs pos="50000">
                <a:srgbClr val="E5D093"/>
              </a:gs>
              <a:gs pos="100000">
                <a:srgbClr val="B09040"/>
              </a:gs>
            </a:gsLst>
            <a:lin ang="18900000" scaled="1"/>
          </a:gradFill>
          <a:ln w="9525">
            <a:solidFill>
              <a:srgbClr val="7E5502"/>
            </a:solidFill>
            <a:round/>
            <a:headEnd/>
            <a:tailEnd/>
          </a:ln>
        </p:spPr>
        <p:txBody>
          <a:bodyPr anchor="ctr" anchorCtr="1"/>
          <a:lstStyle/>
          <a:p>
            <a:pPr algn="ctr">
              <a:lnSpc>
                <a:spcPct val="80000"/>
              </a:lnSpc>
              <a:buClr>
                <a:srgbClr val="B09040"/>
              </a:buClr>
              <a:buSzPct val="65000"/>
            </a:pPr>
            <a:r>
              <a:rPr lang="ar-EG" sz="2500">
                <a:solidFill>
                  <a:srgbClr val="432D01"/>
                </a:solidFill>
              </a:rPr>
              <a:t>ط</a:t>
            </a:r>
            <a:endParaRPr lang="en-US" sz="2500">
              <a:solidFill>
                <a:srgbClr val="432D01"/>
              </a:solidFill>
            </a:endParaRPr>
          </a:p>
        </p:txBody>
      </p:sp>
      <p:sp>
        <p:nvSpPr>
          <p:cNvPr id="13377" name="Oval 15"/>
          <p:cNvSpPr>
            <a:spLocks noChangeArrowheads="1"/>
          </p:cNvSpPr>
          <p:nvPr/>
        </p:nvSpPr>
        <p:spPr bwMode="auto">
          <a:xfrm>
            <a:off x="3733800" y="5181600"/>
            <a:ext cx="762000" cy="762000"/>
          </a:xfrm>
          <a:prstGeom prst="ellipse">
            <a:avLst/>
          </a:prstGeom>
          <a:gradFill rotWithShape="0">
            <a:gsLst>
              <a:gs pos="0">
                <a:srgbClr val="B09040"/>
              </a:gs>
              <a:gs pos="50000">
                <a:srgbClr val="E5D093"/>
              </a:gs>
              <a:gs pos="100000">
                <a:srgbClr val="B09040"/>
              </a:gs>
            </a:gsLst>
            <a:lin ang="18900000" scaled="1"/>
          </a:gradFill>
          <a:ln w="9525">
            <a:solidFill>
              <a:srgbClr val="7E5502"/>
            </a:solidFill>
            <a:round/>
            <a:headEnd/>
            <a:tailEnd/>
          </a:ln>
        </p:spPr>
        <p:txBody>
          <a:bodyPr anchor="ctr" anchorCtr="1"/>
          <a:lstStyle/>
          <a:p>
            <a:pPr algn="ctr">
              <a:lnSpc>
                <a:spcPct val="80000"/>
              </a:lnSpc>
              <a:buClr>
                <a:srgbClr val="B09040"/>
              </a:buClr>
              <a:buSzPct val="65000"/>
            </a:pPr>
            <a:r>
              <a:rPr lang="ar-EG" sz="2500">
                <a:solidFill>
                  <a:srgbClr val="432D01"/>
                </a:solidFill>
              </a:rPr>
              <a:t>ط</a:t>
            </a:r>
            <a:endParaRPr lang="en-US" sz="2500">
              <a:solidFill>
                <a:srgbClr val="432D01"/>
              </a:solidFill>
            </a:endParaRPr>
          </a:p>
        </p:txBody>
      </p:sp>
      <p:sp>
        <p:nvSpPr>
          <p:cNvPr id="13378" name="Oval 16"/>
          <p:cNvSpPr>
            <a:spLocks noChangeArrowheads="1"/>
          </p:cNvSpPr>
          <p:nvPr/>
        </p:nvSpPr>
        <p:spPr bwMode="auto">
          <a:xfrm>
            <a:off x="3733800" y="4419600"/>
            <a:ext cx="762000" cy="762000"/>
          </a:xfrm>
          <a:prstGeom prst="ellipse">
            <a:avLst/>
          </a:prstGeom>
          <a:gradFill rotWithShape="0">
            <a:gsLst>
              <a:gs pos="0">
                <a:srgbClr val="B09040"/>
              </a:gs>
              <a:gs pos="50000">
                <a:srgbClr val="E5D093"/>
              </a:gs>
              <a:gs pos="100000">
                <a:srgbClr val="B09040"/>
              </a:gs>
            </a:gsLst>
            <a:lin ang="18900000" scaled="1"/>
          </a:gradFill>
          <a:ln w="9525">
            <a:solidFill>
              <a:srgbClr val="7E5502"/>
            </a:solidFill>
            <a:round/>
            <a:headEnd/>
            <a:tailEnd/>
          </a:ln>
        </p:spPr>
        <p:txBody>
          <a:bodyPr anchor="ctr" anchorCtr="1"/>
          <a:lstStyle/>
          <a:p>
            <a:pPr algn="ctr">
              <a:lnSpc>
                <a:spcPct val="80000"/>
              </a:lnSpc>
              <a:buClr>
                <a:srgbClr val="B09040"/>
              </a:buClr>
              <a:buSzPct val="65000"/>
            </a:pPr>
            <a:r>
              <a:rPr lang="ar-EG" sz="2500">
                <a:solidFill>
                  <a:srgbClr val="432D01"/>
                </a:solidFill>
              </a:rPr>
              <a:t>ب</a:t>
            </a:r>
            <a:endParaRPr lang="en-US" sz="2500">
              <a:solidFill>
                <a:srgbClr val="432D01"/>
              </a:solidFill>
            </a:endParaRPr>
          </a:p>
        </p:txBody>
      </p:sp>
      <p:sp>
        <p:nvSpPr>
          <p:cNvPr id="13379" name="Oval 19"/>
          <p:cNvSpPr>
            <a:spLocks noChangeArrowheads="1"/>
          </p:cNvSpPr>
          <p:nvPr/>
        </p:nvSpPr>
        <p:spPr bwMode="auto">
          <a:xfrm>
            <a:off x="6477000" y="3657600"/>
            <a:ext cx="762000" cy="762000"/>
          </a:xfrm>
          <a:prstGeom prst="ellipse">
            <a:avLst/>
          </a:prstGeom>
          <a:gradFill rotWithShape="0">
            <a:gsLst>
              <a:gs pos="0">
                <a:srgbClr val="B09040"/>
              </a:gs>
              <a:gs pos="50000">
                <a:srgbClr val="E5D093"/>
              </a:gs>
              <a:gs pos="100000">
                <a:srgbClr val="B09040"/>
              </a:gs>
            </a:gsLst>
            <a:lin ang="18900000" scaled="1"/>
          </a:gradFill>
          <a:ln w="9525">
            <a:solidFill>
              <a:srgbClr val="7E5502"/>
            </a:solidFill>
            <a:round/>
            <a:headEnd/>
            <a:tailEnd/>
          </a:ln>
        </p:spPr>
        <p:txBody>
          <a:bodyPr anchor="ctr" anchorCtr="1"/>
          <a:lstStyle/>
          <a:p>
            <a:pPr algn="ctr">
              <a:lnSpc>
                <a:spcPct val="80000"/>
              </a:lnSpc>
              <a:buClr>
                <a:srgbClr val="B09040"/>
              </a:buClr>
              <a:buSzPct val="65000"/>
            </a:pPr>
            <a:r>
              <a:rPr lang="ar-EG" sz="2500">
                <a:solidFill>
                  <a:srgbClr val="432D01"/>
                </a:solidFill>
              </a:rPr>
              <a:t>و</a:t>
            </a:r>
            <a:endParaRPr lang="en-US" sz="2500">
              <a:solidFill>
                <a:srgbClr val="432D01"/>
              </a:solidFill>
            </a:endParaRPr>
          </a:p>
        </p:txBody>
      </p:sp>
      <p:sp>
        <p:nvSpPr>
          <p:cNvPr id="13380" name="Oval 20"/>
          <p:cNvSpPr>
            <a:spLocks noChangeArrowheads="1"/>
          </p:cNvSpPr>
          <p:nvPr/>
        </p:nvSpPr>
        <p:spPr bwMode="auto">
          <a:xfrm>
            <a:off x="8001000" y="3657600"/>
            <a:ext cx="762000" cy="762000"/>
          </a:xfrm>
          <a:prstGeom prst="ellipse">
            <a:avLst/>
          </a:prstGeom>
          <a:gradFill rotWithShape="0">
            <a:gsLst>
              <a:gs pos="0">
                <a:srgbClr val="B09040"/>
              </a:gs>
              <a:gs pos="50000">
                <a:srgbClr val="E5D093"/>
              </a:gs>
              <a:gs pos="100000">
                <a:srgbClr val="B09040"/>
              </a:gs>
            </a:gsLst>
            <a:lin ang="18900000" scaled="1"/>
          </a:gradFill>
          <a:ln w="9525">
            <a:solidFill>
              <a:srgbClr val="7E5502"/>
            </a:solidFill>
            <a:round/>
            <a:headEnd/>
            <a:tailEnd/>
          </a:ln>
        </p:spPr>
        <p:txBody>
          <a:bodyPr anchor="ctr" anchorCtr="1"/>
          <a:lstStyle/>
          <a:p>
            <a:pPr algn="ctr">
              <a:lnSpc>
                <a:spcPct val="80000"/>
              </a:lnSpc>
              <a:buClr>
                <a:srgbClr val="B09040"/>
              </a:buClr>
              <a:buSzPct val="65000"/>
            </a:pPr>
            <a:r>
              <a:rPr lang="ar-EG" sz="2500">
                <a:solidFill>
                  <a:srgbClr val="432D01"/>
                </a:solidFill>
              </a:rPr>
              <a:t>و</a:t>
            </a:r>
            <a:endParaRPr lang="en-US" sz="2500">
              <a:solidFill>
                <a:srgbClr val="432D01"/>
              </a:solidFill>
            </a:endParaRPr>
          </a:p>
        </p:txBody>
      </p:sp>
      <p:sp>
        <p:nvSpPr>
          <p:cNvPr id="13381" name="Oval 21"/>
          <p:cNvSpPr>
            <a:spLocks noChangeArrowheads="1"/>
          </p:cNvSpPr>
          <p:nvPr/>
        </p:nvSpPr>
        <p:spPr bwMode="auto">
          <a:xfrm>
            <a:off x="8001000" y="4419600"/>
            <a:ext cx="762000" cy="762000"/>
          </a:xfrm>
          <a:prstGeom prst="ellipse">
            <a:avLst/>
          </a:prstGeom>
          <a:gradFill rotWithShape="0">
            <a:gsLst>
              <a:gs pos="0">
                <a:srgbClr val="B09040"/>
              </a:gs>
              <a:gs pos="50000">
                <a:srgbClr val="E5D093"/>
              </a:gs>
              <a:gs pos="100000">
                <a:srgbClr val="B09040"/>
              </a:gs>
            </a:gsLst>
            <a:lin ang="18900000" scaled="1"/>
          </a:gradFill>
          <a:ln w="9525">
            <a:solidFill>
              <a:srgbClr val="7E5502"/>
            </a:solidFill>
            <a:round/>
            <a:headEnd/>
            <a:tailEnd/>
          </a:ln>
        </p:spPr>
        <p:txBody>
          <a:bodyPr anchor="ctr" anchorCtr="1"/>
          <a:lstStyle/>
          <a:p>
            <a:pPr algn="ctr">
              <a:lnSpc>
                <a:spcPct val="80000"/>
              </a:lnSpc>
              <a:buClr>
                <a:srgbClr val="B09040"/>
              </a:buClr>
              <a:buSzPct val="65000"/>
            </a:pPr>
            <a:r>
              <a:rPr lang="ar-EG" sz="2500">
                <a:solidFill>
                  <a:srgbClr val="432D01"/>
                </a:solidFill>
              </a:rPr>
              <a:t>ب</a:t>
            </a:r>
            <a:endParaRPr lang="en-US" sz="2500">
              <a:solidFill>
                <a:srgbClr val="432D01"/>
              </a:solidFill>
            </a:endParaRPr>
          </a:p>
        </p:txBody>
      </p:sp>
      <p:sp>
        <p:nvSpPr>
          <p:cNvPr id="13382" name="Oval 22"/>
          <p:cNvSpPr>
            <a:spLocks noChangeArrowheads="1"/>
          </p:cNvSpPr>
          <p:nvPr/>
        </p:nvSpPr>
        <p:spPr bwMode="auto">
          <a:xfrm>
            <a:off x="8001000" y="5181600"/>
            <a:ext cx="762000" cy="762000"/>
          </a:xfrm>
          <a:prstGeom prst="ellipse">
            <a:avLst/>
          </a:prstGeom>
          <a:gradFill rotWithShape="0">
            <a:gsLst>
              <a:gs pos="0">
                <a:srgbClr val="B09040"/>
              </a:gs>
              <a:gs pos="50000">
                <a:srgbClr val="E5D093"/>
              </a:gs>
              <a:gs pos="100000">
                <a:srgbClr val="B09040"/>
              </a:gs>
            </a:gsLst>
            <a:lin ang="18900000" scaled="1"/>
          </a:gradFill>
          <a:ln w="9525">
            <a:solidFill>
              <a:srgbClr val="7E5502"/>
            </a:solidFill>
            <a:round/>
            <a:headEnd/>
            <a:tailEnd/>
          </a:ln>
        </p:spPr>
        <p:txBody>
          <a:bodyPr anchor="ctr" anchorCtr="1"/>
          <a:lstStyle/>
          <a:p>
            <a:pPr algn="ctr">
              <a:lnSpc>
                <a:spcPct val="80000"/>
              </a:lnSpc>
              <a:buClr>
                <a:srgbClr val="B09040"/>
              </a:buClr>
              <a:buSzPct val="65000"/>
            </a:pPr>
            <a:r>
              <a:rPr lang="ar-EG" sz="2500">
                <a:solidFill>
                  <a:srgbClr val="432D01"/>
                </a:solidFill>
              </a:rPr>
              <a:t>ط</a:t>
            </a:r>
            <a:endParaRPr lang="en-US" sz="2500">
              <a:solidFill>
                <a:srgbClr val="432D01"/>
              </a:solidFill>
            </a:endParaRPr>
          </a:p>
        </p:txBody>
      </p:sp>
      <p:sp>
        <p:nvSpPr>
          <p:cNvPr id="13383" name="Oval 23"/>
          <p:cNvSpPr>
            <a:spLocks noChangeArrowheads="1"/>
          </p:cNvSpPr>
          <p:nvPr/>
        </p:nvSpPr>
        <p:spPr bwMode="auto">
          <a:xfrm>
            <a:off x="6477000" y="5181600"/>
            <a:ext cx="762000" cy="762000"/>
          </a:xfrm>
          <a:prstGeom prst="ellipse">
            <a:avLst/>
          </a:prstGeom>
          <a:gradFill rotWithShape="0">
            <a:gsLst>
              <a:gs pos="0">
                <a:srgbClr val="B09040"/>
              </a:gs>
              <a:gs pos="50000">
                <a:srgbClr val="E5D093"/>
              </a:gs>
              <a:gs pos="100000">
                <a:srgbClr val="B09040"/>
              </a:gs>
            </a:gsLst>
            <a:lin ang="18900000" scaled="1"/>
          </a:gradFill>
          <a:ln w="9525">
            <a:solidFill>
              <a:srgbClr val="7E5502"/>
            </a:solidFill>
            <a:round/>
            <a:headEnd/>
            <a:tailEnd/>
          </a:ln>
        </p:spPr>
        <p:txBody>
          <a:bodyPr anchor="ctr" anchorCtr="1"/>
          <a:lstStyle/>
          <a:p>
            <a:pPr algn="ctr">
              <a:lnSpc>
                <a:spcPct val="80000"/>
              </a:lnSpc>
              <a:buClr>
                <a:srgbClr val="B09040"/>
              </a:buClr>
              <a:buSzPct val="65000"/>
            </a:pPr>
            <a:r>
              <a:rPr lang="ar-EG" sz="2500">
                <a:solidFill>
                  <a:srgbClr val="432D01"/>
                </a:solidFill>
              </a:rPr>
              <a:t>ط</a:t>
            </a:r>
            <a:endParaRPr lang="en-US" sz="2500">
              <a:solidFill>
                <a:srgbClr val="432D01"/>
              </a:solidFill>
            </a:endParaRPr>
          </a:p>
        </p:txBody>
      </p:sp>
      <p:sp>
        <p:nvSpPr>
          <p:cNvPr id="13384" name="Oval 24"/>
          <p:cNvSpPr>
            <a:spLocks noChangeArrowheads="1"/>
          </p:cNvSpPr>
          <p:nvPr/>
        </p:nvSpPr>
        <p:spPr bwMode="auto">
          <a:xfrm>
            <a:off x="6477000" y="4419600"/>
            <a:ext cx="762000" cy="762000"/>
          </a:xfrm>
          <a:prstGeom prst="ellipse">
            <a:avLst/>
          </a:prstGeom>
          <a:gradFill rotWithShape="0">
            <a:gsLst>
              <a:gs pos="0">
                <a:srgbClr val="B09040"/>
              </a:gs>
              <a:gs pos="50000">
                <a:srgbClr val="E5D093"/>
              </a:gs>
              <a:gs pos="100000">
                <a:srgbClr val="B09040"/>
              </a:gs>
            </a:gsLst>
            <a:lin ang="18900000" scaled="1"/>
          </a:gradFill>
          <a:ln w="9525">
            <a:solidFill>
              <a:srgbClr val="7E5502"/>
            </a:solidFill>
            <a:round/>
            <a:headEnd/>
            <a:tailEnd/>
          </a:ln>
        </p:spPr>
        <p:txBody>
          <a:bodyPr anchor="ctr" anchorCtr="1"/>
          <a:lstStyle/>
          <a:p>
            <a:pPr algn="ctr">
              <a:lnSpc>
                <a:spcPct val="80000"/>
              </a:lnSpc>
              <a:buClr>
                <a:srgbClr val="B09040"/>
              </a:buClr>
              <a:buSzPct val="65000"/>
            </a:pPr>
            <a:r>
              <a:rPr lang="ar-EG" sz="2500">
                <a:solidFill>
                  <a:srgbClr val="432D01"/>
                </a:solidFill>
              </a:rPr>
              <a:t>ب</a:t>
            </a:r>
            <a:endParaRPr lang="en-US" sz="2500">
              <a:solidFill>
                <a:srgbClr val="432D01"/>
              </a:solidFill>
            </a:endParaRPr>
          </a:p>
        </p:txBody>
      </p:sp>
      <p:sp>
        <p:nvSpPr>
          <p:cNvPr id="13385" name="Line 27"/>
          <p:cNvSpPr>
            <a:spLocks noChangeShapeType="1"/>
          </p:cNvSpPr>
          <p:nvPr/>
        </p:nvSpPr>
        <p:spPr bwMode="auto">
          <a:xfrm>
            <a:off x="3429000" y="1905000"/>
            <a:ext cx="0" cy="4800600"/>
          </a:xfrm>
          <a:prstGeom prst="line">
            <a:avLst/>
          </a:prstGeom>
          <a:noFill/>
          <a:ln w="9525">
            <a:solidFill>
              <a:schemeClr val="tx1"/>
            </a:solidFill>
            <a:round/>
            <a:headEnd/>
            <a:tailEnd/>
          </a:ln>
        </p:spPr>
        <p:txBody>
          <a:bodyPr/>
          <a:lstStyle/>
          <a:p>
            <a:endParaRPr lang="en-US"/>
          </a:p>
        </p:txBody>
      </p:sp>
      <p:sp>
        <p:nvSpPr>
          <p:cNvPr id="13386" name="Text Box 30"/>
          <p:cNvSpPr txBox="1">
            <a:spLocks noChangeArrowheads="1"/>
          </p:cNvSpPr>
          <p:nvPr/>
        </p:nvSpPr>
        <p:spPr bwMode="auto">
          <a:xfrm>
            <a:off x="990600" y="1738313"/>
            <a:ext cx="2362200" cy="1793875"/>
          </a:xfrm>
          <a:prstGeom prst="rect">
            <a:avLst/>
          </a:prstGeom>
          <a:noFill/>
          <a:ln w="9525">
            <a:noFill/>
            <a:miter lim="800000"/>
            <a:headEnd/>
            <a:tailEnd/>
          </a:ln>
        </p:spPr>
        <p:txBody>
          <a:bodyPr>
            <a:spAutoFit/>
          </a:bodyPr>
          <a:lstStyle/>
          <a:p>
            <a:pPr marL="457200" indent="-457200" algn="r" rtl="1">
              <a:spcBef>
                <a:spcPct val="0"/>
              </a:spcBef>
              <a:buFontTx/>
              <a:buAutoNum type="arabicParenBoth"/>
            </a:pPr>
            <a:r>
              <a:rPr lang="en-US" sz="1400" b="1">
                <a:solidFill>
                  <a:srgbClr val="432D01"/>
                </a:solidFill>
                <a:latin typeface="Tahoma" pitchFamily="34" charset="0"/>
              </a:rPr>
              <a:t>ACS</a:t>
            </a:r>
            <a:r>
              <a:rPr lang="ar-EG" sz="1400" b="1">
                <a:solidFill>
                  <a:srgbClr val="432D01"/>
                </a:solidFill>
                <a:latin typeface="Tahoma" pitchFamily="34" charset="0"/>
              </a:rPr>
              <a:t>:</a:t>
            </a:r>
            <a:br>
              <a:rPr lang="ar-EG" sz="1400" b="1">
                <a:solidFill>
                  <a:srgbClr val="432D01"/>
                </a:solidFill>
                <a:latin typeface="Tahoma" pitchFamily="34" charset="0"/>
              </a:rPr>
            </a:br>
            <a:r>
              <a:rPr lang="ar-EG" sz="1400" b="1">
                <a:solidFill>
                  <a:srgbClr val="432D01"/>
                </a:solidFill>
                <a:latin typeface="Tahoma" pitchFamily="34" charset="0"/>
              </a:rPr>
              <a:t> “الـ </a:t>
            </a:r>
            <a:r>
              <a:rPr lang="en-US" sz="1400" b="1">
                <a:solidFill>
                  <a:srgbClr val="432D01"/>
                </a:solidFill>
                <a:latin typeface="Tahoma" pitchFamily="34" charset="0"/>
              </a:rPr>
              <a:t>PAD</a:t>
            </a:r>
            <a:r>
              <a:rPr lang="ar-EG" sz="1400" b="1">
                <a:solidFill>
                  <a:srgbClr val="432D01"/>
                </a:solidFill>
                <a:latin typeface="Tahoma" pitchFamily="34" charset="0"/>
              </a:rPr>
              <a:t> احتاجت إعادة تشكيل لذا سمحت لنفسي بأن أجعلها تبدو أفضل”</a:t>
            </a:r>
            <a:endParaRPr lang="en-US" sz="1400" b="1">
              <a:solidFill>
                <a:srgbClr val="432D01"/>
              </a:solidFill>
              <a:latin typeface="Tahoma" pitchFamily="34" charset="0"/>
            </a:endParaRPr>
          </a:p>
          <a:p>
            <a:pPr marL="457200" indent="-457200" algn="r" rtl="1">
              <a:spcBef>
                <a:spcPct val="0"/>
              </a:spcBef>
              <a:buFontTx/>
              <a:buAutoNum type="arabicParenBoth"/>
            </a:pPr>
            <a:endParaRPr lang="en-US" sz="1400" b="1">
              <a:solidFill>
                <a:srgbClr val="432D01"/>
              </a:solidFill>
              <a:latin typeface="Tahoma" pitchFamily="34" charset="0"/>
            </a:endParaRPr>
          </a:p>
          <a:p>
            <a:pPr marL="457200" indent="-457200" algn="r" rtl="1">
              <a:spcBef>
                <a:spcPct val="0"/>
              </a:spcBef>
              <a:buFontTx/>
              <a:buAutoNum type="arabicParenBoth"/>
            </a:pPr>
            <a:r>
              <a:rPr lang="en-US" sz="1400" b="1">
                <a:solidFill>
                  <a:srgbClr val="432D01"/>
                </a:solidFill>
                <a:latin typeface="Tahoma" pitchFamily="34" charset="0"/>
              </a:rPr>
              <a:t>TTL</a:t>
            </a:r>
            <a:r>
              <a:rPr lang="ar-EG" sz="1400" b="1">
                <a:solidFill>
                  <a:srgbClr val="432D01"/>
                </a:solidFill>
                <a:latin typeface="Tahoma" pitchFamily="34" charset="0"/>
              </a:rPr>
              <a:t>:</a:t>
            </a:r>
            <a:br>
              <a:rPr lang="ar-EG" sz="1400" b="1">
                <a:solidFill>
                  <a:srgbClr val="432D01"/>
                </a:solidFill>
                <a:latin typeface="Tahoma" pitchFamily="34" charset="0"/>
              </a:rPr>
            </a:br>
            <a:r>
              <a:rPr lang="ar-EG" sz="1400" b="1">
                <a:solidFill>
                  <a:srgbClr val="432D01"/>
                </a:solidFill>
                <a:latin typeface="Tahoma" pitchFamily="34" charset="0"/>
              </a:rPr>
              <a:t> “أنت تعرف بالتأكيد كيف ترعاني”</a:t>
            </a:r>
            <a:endParaRPr lang="en-US" sz="1400" b="1">
              <a:solidFill>
                <a:srgbClr val="432D01"/>
              </a:solidFill>
              <a:latin typeface="Tahoma" pitchFamily="34" charset="0"/>
            </a:endParaRPr>
          </a:p>
        </p:txBody>
      </p:sp>
      <p:sp>
        <p:nvSpPr>
          <p:cNvPr id="13387" name="Text Box 31"/>
          <p:cNvSpPr txBox="1">
            <a:spLocks noChangeArrowheads="1"/>
          </p:cNvSpPr>
          <p:nvPr/>
        </p:nvSpPr>
        <p:spPr bwMode="auto">
          <a:xfrm>
            <a:off x="1143000" y="6172200"/>
            <a:ext cx="1981200" cy="457200"/>
          </a:xfrm>
          <a:prstGeom prst="rect">
            <a:avLst/>
          </a:prstGeom>
          <a:noFill/>
          <a:ln w="9525">
            <a:noFill/>
            <a:miter lim="800000"/>
            <a:headEnd/>
            <a:tailEnd/>
          </a:ln>
        </p:spPr>
        <p:txBody>
          <a:bodyPr/>
          <a:lstStyle/>
          <a:p>
            <a:pPr algn="ctr" rtl="1"/>
            <a:r>
              <a:rPr lang="ar-EG" sz="1600" b="1">
                <a:solidFill>
                  <a:srgbClr val="432D01"/>
                </a:solidFill>
                <a:latin typeface="Tahoma" pitchFamily="34" charset="0"/>
              </a:rPr>
              <a:t>والد حاني مع طفل متكيف</a:t>
            </a:r>
            <a:endParaRPr lang="en-US" sz="1600" b="1">
              <a:solidFill>
                <a:srgbClr val="432D01"/>
              </a:solidFill>
              <a:latin typeface="Tahoma" pitchFamily="34" charset="0"/>
            </a:endParaRPr>
          </a:p>
        </p:txBody>
      </p:sp>
      <p:sp>
        <p:nvSpPr>
          <p:cNvPr id="13388" name="Line 35"/>
          <p:cNvSpPr>
            <a:spLocks noChangeShapeType="1"/>
          </p:cNvSpPr>
          <p:nvPr/>
        </p:nvSpPr>
        <p:spPr bwMode="auto">
          <a:xfrm flipH="1" flipV="1">
            <a:off x="1752600" y="4267200"/>
            <a:ext cx="685800" cy="1295400"/>
          </a:xfrm>
          <a:prstGeom prst="line">
            <a:avLst/>
          </a:prstGeom>
          <a:noFill/>
          <a:ln w="9525">
            <a:solidFill>
              <a:srgbClr val="7E5502"/>
            </a:solidFill>
            <a:round/>
            <a:headEnd/>
            <a:tailEnd type="triangle" w="med" len="med"/>
          </a:ln>
        </p:spPr>
        <p:txBody>
          <a:bodyPr/>
          <a:lstStyle/>
          <a:p>
            <a:endParaRPr lang="en-US"/>
          </a:p>
        </p:txBody>
      </p:sp>
      <p:sp>
        <p:nvSpPr>
          <p:cNvPr id="13389" name="Line 36"/>
          <p:cNvSpPr>
            <a:spLocks noChangeShapeType="1"/>
          </p:cNvSpPr>
          <p:nvPr/>
        </p:nvSpPr>
        <p:spPr bwMode="auto">
          <a:xfrm>
            <a:off x="1828800" y="3886200"/>
            <a:ext cx="685800" cy="1371600"/>
          </a:xfrm>
          <a:prstGeom prst="line">
            <a:avLst/>
          </a:prstGeom>
          <a:noFill/>
          <a:ln w="9525">
            <a:solidFill>
              <a:srgbClr val="7E5502"/>
            </a:solidFill>
            <a:round/>
            <a:headEnd/>
            <a:tailEnd type="triangle" w="med" len="med"/>
          </a:ln>
        </p:spPr>
        <p:txBody>
          <a:bodyPr/>
          <a:lstStyle/>
          <a:p>
            <a:endParaRPr lang="en-US"/>
          </a:p>
        </p:txBody>
      </p:sp>
      <p:sp>
        <p:nvSpPr>
          <p:cNvPr id="13390" name="Text Box 38"/>
          <p:cNvSpPr txBox="1">
            <a:spLocks noChangeArrowheads="1"/>
          </p:cNvSpPr>
          <p:nvPr/>
        </p:nvSpPr>
        <p:spPr bwMode="auto">
          <a:xfrm>
            <a:off x="1981200" y="4114800"/>
            <a:ext cx="457200" cy="274638"/>
          </a:xfrm>
          <a:prstGeom prst="rect">
            <a:avLst/>
          </a:prstGeom>
          <a:noFill/>
          <a:ln w="9525">
            <a:noFill/>
            <a:miter lim="800000"/>
            <a:headEnd/>
            <a:tailEnd/>
          </a:ln>
        </p:spPr>
        <p:txBody>
          <a:bodyPr/>
          <a:lstStyle/>
          <a:p>
            <a:pPr algn="ctr"/>
            <a:r>
              <a:rPr lang="en-US" sz="1200" b="1">
                <a:solidFill>
                  <a:srgbClr val="432D01"/>
                </a:solidFill>
                <a:latin typeface="Tahoma" pitchFamily="34" charset="0"/>
              </a:rPr>
              <a:t>(1)</a:t>
            </a:r>
          </a:p>
        </p:txBody>
      </p:sp>
      <p:sp>
        <p:nvSpPr>
          <p:cNvPr id="13391" name="Text Box 39"/>
          <p:cNvSpPr txBox="1">
            <a:spLocks noChangeArrowheads="1"/>
          </p:cNvSpPr>
          <p:nvPr/>
        </p:nvSpPr>
        <p:spPr bwMode="auto">
          <a:xfrm>
            <a:off x="1828800" y="5105400"/>
            <a:ext cx="457200" cy="274638"/>
          </a:xfrm>
          <a:prstGeom prst="rect">
            <a:avLst/>
          </a:prstGeom>
          <a:noFill/>
          <a:ln w="9525">
            <a:noFill/>
            <a:miter lim="800000"/>
            <a:headEnd/>
            <a:tailEnd/>
          </a:ln>
        </p:spPr>
        <p:txBody>
          <a:bodyPr/>
          <a:lstStyle/>
          <a:p>
            <a:pPr algn="ctr"/>
            <a:r>
              <a:rPr lang="en-US" sz="1200" b="1">
                <a:solidFill>
                  <a:srgbClr val="432D01"/>
                </a:solidFill>
                <a:latin typeface="Tahoma" pitchFamily="34" charset="0"/>
              </a:rPr>
              <a:t>(2)</a:t>
            </a:r>
          </a:p>
        </p:txBody>
      </p:sp>
      <p:sp>
        <p:nvSpPr>
          <p:cNvPr id="13392" name="Text Box 40"/>
          <p:cNvSpPr txBox="1">
            <a:spLocks noChangeArrowheads="1"/>
          </p:cNvSpPr>
          <p:nvPr/>
        </p:nvSpPr>
        <p:spPr bwMode="auto">
          <a:xfrm>
            <a:off x="3505200" y="1738313"/>
            <a:ext cx="2362200" cy="2006600"/>
          </a:xfrm>
          <a:prstGeom prst="rect">
            <a:avLst/>
          </a:prstGeom>
          <a:noFill/>
          <a:ln w="9525">
            <a:noFill/>
            <a:miter lim="800000"/>
            <a:headEnd/>
            <a:tailEnd/>
          </a:ln>
        </p:spPr>
        <p:txBody>
          <a:bodyPr>
            <a:spAutoFit/>
          </a:bodyPr>
          <a:lstStyle/>
          <a:p>
            <a:pPr marL="457200" indent="-457200" algn="r" rtl="1">
              <a:spcBef>
                <a:spcPct val="0"/>
              </a:spcBef>
              <a:buFontTx/>
              <a:buAutoNum type="arabicParenBoth"/>
            </a:pPr>
            <a:r>
              <a:rPr lang="ar-EG" sz="1400" b="1">
                <a:solidFill>
                  <a:srgbClr val="432D01"/>
                </a:solidFill>
                <a:latin typeface="Tahoma" pitchFamily="34" charset="0"/>
              </a:rPr>
              <a:t>مدير القطاع</a:t>
            </a:r>
            <a:br>
              <a:rPr lang="ar-EG" sz="1400" b="1">
                <a:solidFill>
                  <a:srgbClr val="432D01"/>
                </a:solidFill>
                <a:latin typeface="Tahoma" pitchFamily="34" charset="0"/>
              </a:rPr>
            </a:br>
            <a:r>
              <a:rPr lang="ar-EG" sz="1400" b="1">
                <a:solidFill>
                  <a:srgbClr val="432D01"/>
                </a:solidFill>
                <a:latin typeface="Tahoma" pitchFamily="34" charset="0"/>
              </a:rPr>
              <a:t>“ما الذي يمكننا فعله كي نلتزم بموعد انعقاد مجلس الإدارة؟”</a:t>
            </a:r>
            <a:endParaRPr lang="en-US" sz="1400" b="1">
              <a:solidFill>
                <a:srgbClr val="432D01"/>
              </a:solidFill>
              <a:latin typeface="Tahoma" pitchFamily="34" charset="0"/>
            </a:endParaRPr>
          </a:p>
          <a:p>
            <a:pPr marL="457200" indent="-457200" algn="r" rtl="1">
              <a:spcBef>
                <a:spcPct val="0"/>
              </a:spcBef>
              <a:buFontTx/>
              <a:buAutoNum type="arabicParenBoth"/>
            </a:pPr>
            <a:endParaRPr lang="en-US" sz="1400" b="1">
              <a:solidFill>
                <a:srgbClr val="432D01"/>
              </a:solidFill>
              <a:latin typeface="Tahoma" pitchFamily="34" charset="0"/>
            </a:endParaRPr>
          </a:p>
          <a:p>
            <a:pPr marL="457200" indent="-457200" algn="r" rtl="1">
              <a:spcBef>
                <a:spcPct val="0"/>
              </a:spcBef>
              <a:buFontTx/>
              <a:buAutoNum type="arabicParenBoth"/>
            </a:pPr>
            <a:r>
              <a:rPr lang="en-US" sz="1400" b="1">
                <a:solidFill>
                  <a:srgbClr val="432D01"/>
                </a:solidFill>
                <a:latin typeface="Tahoma" pitchFamily="34" charset="0"/>
              </a:rPr>
              <a:t>PTL</a:t>
            </a:r>
            <a:r>
              <a:rPr lang="ar-EG" sz="1400" b="1">
                <a:solidFill>
                  <a:srgbClr val="432D01"/>
                </a:solidFill>
                <a:latin typeface="Tahoma" pitchFamily="34" charset="0"/>
              </a:rPr>
              <a:t>:</a:t>
            </a:r>
            <a:br>
              <a:rPr lang="ar-EG" sz="1400" b="1">
                <a:solidFill>
                  <a:srgbClr val="432D01"/>
                </a:solidFill>
                <a:latin typeface="Tahoma" pitchFamily="34" charset="0"/>
              </a:rPr>
            </a:br>
            <a:r>
              <a:rPr lang="ar-EG" sz="1400" b="1">
                <a:solidFill>
                  <a:srgbClr val="432D01"/>
                </a:solidFill>
                <a:latin typeface="Tahoma" pitchFamily="34" charset="0"/>
              </a:rPr>
              <a:t>“يمكننا إعفاء شخصين من مشروع صربيا الآخر لفترة قصيرة وتعيينهما على هذا المشروع”</a:t>
            </a:r>
            <a:endParaRPr lang="en-US" sz="1400" b="1">
              <a:solidFill>
                <a:srgbClr val="432D01"/>
              </a:solidFill>
              <a:latin typeface="Tahoma" pitchFamily="34" charset="0"/>
            </a:endParaRPr>
          </a:p>
        </p:txBody>
      </p:sp>
      <p:sp>
        <p:nvSpPr>
          <p:cNvPr id="13393" name="Text Box 41"/>
          <p:cNvSpPr txBox="1">
            <a:spLocks noChangeArrowheads="1"/>
          </p:cNvSpPr>
          <p:nvPr/>
        </p:nvSpPr>
        <p:spPr bwMode="auto">
          <a:xfrm>
            <a:off x="6400800" y="1738313"/>
            <a:ext cx="2362200" cy="1793875"/>
          </a:xfrm>
          <a:prstGeom prst="rect">
            <a:avLst/>
          </a:prstGeom>
          <a:noFill/>
          <a:ln w="9525">
            <a:noFill/>
            <a:miter lim="800000"/>
            <a:headEnd/>
            <a:tailEnd/>
          </a:ln>
        </p:spPr>
        <p:txBody>
          <a:bodyPr>
            <a:spAutoFit/>
          </a:bodyPr>
          <a:lstStyle/>
          <a:p>
            <a:pPr marL="457200" indent="-457200" algn="r" rtl="1">
              <a:spcBef>
                <a:spcPct val="0"/>
              </a:spcBef>
              <a:buFontTx/>
              <a:buAutoNum type="arabicParenBoth"/>
            </a:pPr>
            <a:r>
              <a:rPr lang="ar-EG" sz="1400" b="1">
                <a:solidFill>
                  <a:srgbClr val="432D01"/>
                </a:solidFill>
                <a:latin typeface="Tahoma" pitchFamily="34" charset="0"/>
              </a:rPr>
              <a:t>قائد الإرسالية:</a:t>
            </a:r>
            <a:br>
              <a:rPr lang="ar-EG" sz="1400" b="1">
                <a:solidFill>
                  <a:srgbClr val="432D01"/>
                </a:solidFill>
                <a:latin typeface="Tahoma" pitchFamily="34" charset="0"/>
              </a:rPr>
            </a:br>
            <a:r>
              <a:rPr lang="ar-EG" sz="1400" b="1">
                <a:solidFill>
                  <a:srgbClr val="432D01"/>
                </a:solidFill>
                <a:latin typeface="Tahoma" pitchFamily="34" charset="0"/>
              </a:rPr>
              <a:t>“لا تنس مضربك لكرة التنس عند الذهاب في إرسالية البوسنة”</a:t>
            </a:r>
          </a:p>
          <a:p>
            <a:pPr marL="457200" indent="-457200" algn="r" rtl="1">
              <a:spcBef>
                <a:spcPct val="0"/>
              </a:spcBef>
              <a:buFontTx/>
              <a:buAutoNum type="arabicParenBoth"/>
            </a:pPr>
            <a:endParaRPr lang="ar-EG" sz="1400" b="1">
              <a:solidFill>
                <a:srgbClr val="432D01"/>
              </a:solidFill>
              <a:latin typeface="Tahoma" pitchFamily="34" charset="0"/>
            </a:endParaRPr>
          </a:p>
          <a:p>
            <a:pPr marL="457200" indent="-457200" algn="r" rtl="1">
              <a:spcBef>
                <a:spcPct val="0"/>
              </a:spcBef>
              <a:buFontTx/>
              <a:buAutoNum type="arabicParenBoth"/>
            </a:pPr>
            <a:r>
              <a:rPr lang="ar-EG" sz="1400" b="1">
                <a:solidFill>
                  <a:srgbClr val="432D01"/>
                </a:solidFill>
                <a:latin typeface="Tahoma" pitchFamily="34" charset="0"/>
              </a:rPr>
              <a:t>عضو الإرسالية:</a:t>
            </a:r>
            <a:br>
              <a:rPr lang="ar-EG" sz="1400" b="1">
                <a:solidFill>
                  <a:srgbClr val="432D01"/>
                </a:solidFill>
                <a:latin typeface="Tahoma" pitchFamily="34" charset="0"/>
              </a:rPr>
            </a:br>
            <a:r>
              <a:rPr lang="ar-EG" sz="1400" b="1">
                <a:solidFill>
                  <a:srgbClr val="432D01"/>
                </a:solidFill>
                <a:latin typeface="Tahoma" pitchFamily="34" charset="0"/>
              </a:rPr>
              <a:t>“أنا سعيد أن أولوياتك مرتبة بشكل سليم”</a:t>
            </a:r>
            <a:endParaRPr lang="en-US" sz="1400" b="1">
              <a:solidFill>
                <a:srgbClr val="432D01"/>
              </a:solidFill>
              <a:latin typeface="Tahoma" pitchFamily="34" charset="0"/>
            </a:endParaRPr>
          </a:p>
        </p:txBody>
      </p:sp>
      <p:sp>
        <p:nvSpPr>
          <p:cNvPr id="13394" name="Text Box 42"/>
          <p:cNvSpPr txBox="1">
            <a:spLocks noChangeArrowheads="1"/>
          </p:cNvSpPr>
          <p:nvPr/>
        </p:nvSpPr>
        <p:spPr bwMode="auto">
          <a:xfrm>
            <a:off x="3886200" y="6172200"/>
            <a:ext cx="1981200" cy="457200"/>
          </a:xfrm>
          <a:prstGeom prst="rect">
            <a:avLst/>
          </a:prstGeom>
          <a:noFill/>
          <a:ln w="9525">
            <a:noFill/>
            <a:miter lim="800000"/>
            <a:headEnd/>
            <a:tailEnd/>
          </a:ln>
        </p:spPr>
        <p:txBody>
          <a:bodyPr/>
          <a:lstStyle/>
          <a:p>
            <a:pPr algn="ctr" rtl="1"/>
            <a:r>
              <a:rPr lang="ar-EG" sz="1600" b="1">
                <a:solidFill>
                  <a:srgbClr val="432D01"/>
                </a:solidFill>
                <a:latin typeface="Tahoma" pitchFamily="34" charset="0"/>
              </a:rPr>
              <a:t>معاملة شخص بالغ مع شخص بالغ</a:t>
            </a:r>
            <a:endParaRPr lang="en-US" sz="1600" b="1">
              <a:solidFill>
                <a:srgbClr val="432D01"/>
              </a:solidFill>
              <a:latin typeface="Tahoma" pitchFamily="34" charset="0"/>
            </a:endParaRPr>
          </a:p>
        </p:txBody>
      </p:sp>
      <p:sp>
        <p:nvSpPr>
          <p:cNvPr id="13395" name="Text Box 43"/>
          <p:cNvSpPr txBox="1">
            <a:spLocks noChangeArrowheads="1"/>
          </p:cNvSpPr>
          <p:nvPr/>
        </p:nvSpPr>
        <p:spPr bwMode="auto">
          <a:xfrm>
            <a:off x="6629400" y="6172200"/>
            <a:ext cx="1981200" cy="457200"/>
          </a:xfrm>
          <a:prstGeom prst="rect">
            <a:avLst/>
          </a:prstGeom>
          <a:noFill/>
          <a:ln w="9525">
            <a:noFill/>
            <a:miter lim="800000"/>
            <a:headEnd/>
            <a:tailEnd/>
          </a:ln>
        </p:spPr>
        <p:txBody>
          <a:bodyPr/>
          <a:lstStyle/>
          <a:p>
            <a:pPr algn="ctr" rtl="1"/>
            <a:r>
              <a:rPr lang="ar-EG" sz="1600" b="1">
                <a:solidFill>
                  <a:srgbClr val="432D01"/>
                </a:solidFill>
                <a:latin typeface="Tahoma" pitchFamily="34" charset="0"/>
              </a:rPr>
              <a:t>طفل طبيعي مع طفل طبيعي</a:t>
            </a:r>
            <a:endParaRPr lang="en-US" sz="1600" b="1">
              <a:solidFill>
                <a:srgbClr val="432D01"/>
              </a:solidFill>
              <a:latin typeface="Tahoma" pitchFamily="34" charset="0"/>
            </a:endParaRPr>
          </a:p>
        </p:txBody>
      </p:sp>
      <p:sp>
        <p:nvSpPr>
          <p:cNvPr id="13396" name="Line 44"/>
          <p:cNvSpPr>
            <a:spLocks noChangeShapeType="1"/>
          </p:cNvSpPr>
          <p:nvPr/>
        </p:nvSpPr>
        <p:spPr bwMode="auto">
          <a:xfrm>
            <a:off x="4495800" y="4724400"/>
            <a:ext cx="457200" cy="0"/>
          </a:xfrm>
          <a:prstGeom prst="line">
            <a:avLst/>
          </a:prstGeom>
          <a:noFill/>
          <a:ln w="9525">
            <a:solidFill>
              <a:srgbClr val="7E5502"/>
            </a:solidFill>
            <a:round/>
            <a:headEnd/>
            <a:tailEnd type="triangle" w="med" len="med"/>
          </a:ln>
        </p:spPr>
        <p:txBody>
          <a:bodyPr/>
          <a:lstStyle/>
          <a:p>
            <a:endParaRPr lang="en-US"/>
          </a:p>
        </p:txBody>
      </p:sp>
      <p:sp>
        <p:nvSpPr>
          <p:cNvPr id="13397" name="Line 45"/>
          <p:cNvSpPr>
            <a:spLocks noChangeShapeType="1"/>
          </p:cNvSpPr>
          <p:nvPr/>
        </p:nvSpPr>
        <p:spPr bwMode="auto">
          <a:xfrm flipH="1">
            <a:off x="4495800" y="4953000"/>
            <a:ext cx="457200" cy="0"/>
          </a:xfrm>
          <a:prstGeom prst="line">
            <a:avLst/>
          </a:prstGeom>
          <a:noFill/>
          <a:ln w="9525">
            <a:solidFill>
              <a:srgbClr val="7E5502"/>
            </a:solidFill>
            <a:round/>
            <a:headEnd/>
            <a:tailEnd type="triangle" w="med" len="med"/>
          </a:ln>
        </p:spPr>
        <p:txBody>
          <a:bodyPr/>
          <a:lstStyle/>
          <a:p>
            <a:endParaRPr lang="en-US"/>
          </a:p>
        </p:txBody>
      </p:sp>
      <p:sp>
        <p:nvSpPr>
          <p:cNvPr id="13398" name="Text Box 47"/>
          <p:cNvSpPr txBox="1">
            <a:spLocks noChangeArrowheads="1"/>
          </p:cNvSpPr>
          <p:nvPr/>
        </p:nvSpPr>
        <p:spPr bwMode="auto">
          <a:xfrm>
            <a:off x="4495800" y="4343400"/>
            <a:ext cx="457200" cy="274638"/>
          </a:xfrm>
          <a:prstGeom prst="rect">
            <a:avLst/>
          </a:prstGeom>
          <a:noFill/>
          <a:ln w="9525">
            <a:noFill/>
            <a:miter lim="800000"/>
            <a:headEnd/>
            <a:tailEnd/>
          </a:ln>
        </p:spPr>
        <p:txBody>
          <a:bodyPr/>
          <a:lstStyle/>
          <a:p>
            <a:pPr algn="ctr"/>
            <a:r>
              <a:rPr lang="en-US" sz="1200" b="1">
                <a:solidFill>
                  <a:srgbClr val="432D01"/>
                </a:solidFill>
                <a:latin typeface="Tahoma" pitchFamily="34" charset="0"/>
              </a:rPr>
              <a:t>(1)</a:t>
            </a:r>
          </a:p>
        </p:txBody>
      </p:sp>
      <p:sp>
        <p:nvSpPr>
          <p:cNvPr id="13399" name="Text Box 48"/>
          <p:cNvSpPr txBox="1">
            <a:spLocks noChangeArrowheads="1"/>
          </p:cNvSpPr>
          <p:nvPr/>
        </p:nvSpPr>
        <p:spPr bwMode="auto">
          <a:xfrm>
            <a:off x="4495800" y="5105400"/>
            <a:ext cx="457200" cy="274638"/>
          </a:xfrm>
          <a:prstGeom prst="rect">
            <a:avLst/>
          </a:prstGeom>
          <a:noFill/>
          <a:ln w="9525">
            <a:noFill/>
            <a:miter lim="800000"/>
            <a:headEnd/>
            <a:tailEnd/>
          </a:ln>
        </p:spPr>
        <p:txBody>
          <a:bodyPr/>
          <a:lstStyle/>
          <a:p>
            <a:pPr algn="ctr"/>
            <a:r>
              <a:rPr lang="en-US" sz="1200" b="1">
                <a:solidFill>
                  <a:srgbClr val="432D01"/>
                </a:solidFill>
                <a:latin typeface="Tahoma" pitchFamily="34" charset="0"/>
              </a:rPr>
              <a:t>(2)</a:t>
            </a:r>
          </a:p>
        </p:txBody>
      </p:sp>
      <p:sp>
        <p:nvSpPr>
          <p:cNvPr id="13400" name="Line 49"/>
          <p:cNvSpPr>
            <a:spLocks noChangeShapeType="1"/>
          </p:cNvSpPr>
          <p:nvPr/>
        </p:nvSpPr>
        <p:spPr bwMode="auto">
          <a:xfrm>
            <a:off x="7239000" y="5715000"/>
            <a:ext cx="838200" cy="0"/>
          </a:xfrm>
          <a:prstGeom prst="line">
            <a:avLst/>
          </a:prstGeom>
          <a:noFill/>
          <a:ln w="9525">
            <a:solidFill>
              <a:srgbClr val="7E5502"/>
            </a:solidFill>
            <a:round/>
            <a:headEnd/>
            <a:tailEnd type="triangle" w="med" len="med"/>
          </a:ln>
        </p:spPr>
        <p:txBody>
          <a:bodyPr/>
          <a:lstStyle/>
          <a:p>
            <a:endParaRPr lang="en-US"/>
          </a:p>
        </p:txBody>
      </p:sp>
      <p:sp>
        <p:nvSpPr>
          <p:cNvPr id="13401" name="Line 50"/>
          <p:cNvSpPr>
            <a:spLocks noChangeShapeType="1"/>
          </p:cNvSpPr>
          <p:nvPr/>
        </p:nvSpPr>
        <p:spPr bwMode="auto">
          <a:xfrm flipH="1">
            <a:off x="7239000" y="5486400"/>
            <a:ext cx="762000" cy="0"/>
          </a:xfrm>
          <a:prstGeom prst="line">
            <a:avLst/>
          </a:prstGeom>
          <a:noFill/>
          <a:ln w="9525">
            <a:solidFill>
              <a:srgbClr val="7E5502"/>
            </a:solidFill>
            <a:round/>
            <a:headEnd/>
            <a:tailEnd type="triangle" w="med" len="med"/>
          </a:ln>
        </p:spPr>
        <p:txBody>
          <a:bodyPr/>
          <a:lstStyle/>
          <a:p>
            <a:endParaRPr lang="en-US"/>
          </a:p>
        </p:txBody>
      </p:sp>
      <p:sp>
        <p:nvSpPr>
          <p:cNvPr id="13402" name="Text Box 51"/>
          <p:cNvSpPr txBox="1">
            <a:spLocks noChangeArrowheads="1"/>
          </p:cNvSpPr>
          <p:nvPr/>
        </p:nvSpPr>
        <p:spPr bwMode="auto">
          <a:xfrm>
            <a:off x="7315200" y="5105400"/>
            <a:ext cx="457200" cy="274638"/>
          </a:xfrm>
          <a:prstGeom prst="rect">
            <a:avLst/>
          </a:prstGeom>
          <a:noFill/>
          <a:ln w="9525">
            <a:noFill/>
            <a:miter lim="800000"/>
            <a:headEnd/>
            <a:tailEnd/>
          </a:ln>
        </p:spPr>
        <p:txBody>
          <a:bodyPr/>
          <a:lstStyle/>
          <a:p>
            <a:pPr algn="ctr" rtl="1"/>
            <a:r>
              <a:rPr lang="en-US" sz="1200" b="1">
                <a:solidFill>
                  <a:srgbClr val="432D01"/>
                </a:solidFill>
                <a:latin typeface="Tahoma" pitchFamily="34" charset="0"/>
              </a:rPr>
              <a:t>(1)</a:t>
            </a:r>
          </a:p>
        </p:txBody>
      </p:sp>
      <p:sp>
        <p:nvSpPr>
          <p:cNvPr id="13403" name="Text Box 52"/>
          <p:cNvSpPr txBox="1">
            <a:spLocks noChangeArrowheads="1"/>
          </p:cNvSpPr>
          <p:nvPr/>
        </p:nvSpPr>
        <p:spPr bwMode="auto">
          <a:xfrm>
            <a:off x="7391400" y="5791200"/>
            <a:ext cx="457200" cy="274638"/>
          </a:xfrm>
          <a:prstGeom prst="rect">
            <a:avLst/>
          </a:prstGeom>
          <a:noFill/>
          <a:ln w="9525">
            <a:noFill/>
            <a:miter lim="800000"/>
            <a:headEnd/>
            <a:tailEnd/>
          </a:ln>
        </p:spPr>
        <p:txBody>
          <a:bodyPr/>
          <a:lstStyle/>
          <a:p>
            <a:pPr algn="ctr" rtl="1"/>
            <a:r>
              <a:rPr lang="en-US" sz="1200" b="1">
                <a:solidFill>
                  <a:srgbClr val="432D01"/>
                </a:solidFill>
                <a:latin typeface="Tahoma" pitchFamily="34" charset="0"/>
              </a:rPr>
              <a:t>(2)</a:t>
            </a:r>
          </a:p>
        </p:txBody>
      </p:sp>
      <p:sp>
        <p:nvSpPr>
          <p:cNvPr id="13404" name="Line 54"/>
          <p:cNvSpPr>
            <a:spLocks noChangeShapeType="1"/>
          </p:cNvSpPr>
          <p:nvPr/>
        </p:nvSpPr>
        <p:spPr bwMode="auto">
          <a:xfrm>
            <a:off x="6248400" y="1905000"/>
            <a:ext cx="0" cy="4800600"/>
          </a:xfrm>
          <a:prstGeom prst="line">
            <a:avLst/>
          </a:prstGeom>
          <a:noFill/>
          <a:ln w="9525">
            <a:solidFill>
              <a:schemeClr val="tx1"/>
            </a:solidFill>
            <a:round/>
            <a:headEnd/>
            <a:tailEnd/>
          </a:ln>
        </p:spPr>
        <p:txBody>
          <a:bodyPr/>
          <a:lstStyle/>
          <a:p>
            <a:endParaRPr lang="en-US"/>
          </a:p>
        </p:txBody>
      </p:sp>
      <p:sp>
        <p:nvSpPr>
          <p:cNvPr id="42" name="Rectangle 3"/>
          <p:cNvSpPr>
            <a:spLocks noChangeArrowheads="1"/>
          </p:cNvSpPr>
          <p:nvPr/>
        </p:nvSpPr>
        <p:spPr bwMode="auto">
          <a:xfrm>
            <a:off x="506413" y="3030538"/>
            <a:ext cx="4972050" cy="2730500"/>
          </a:xfrm>
          <a:prstGeom prst="rect">
            <a:avLst/>
          </a:prstGeom>
          <a:noFill/>
          <a:ln w="9525" algn="ctr">
            <a:noFill/>
            <a:miter lim="800000"/>
            <a:headEnd/>
            <a:tailEnd/>
          </a:ln>
        </p:spPr>
        <p:txBody>
          <a:bodyPr/>
          <a:lstStyle/>
          <a:p>
            <a:pPr>
              <a:buClr>
                <a:srgbClr val="FF9900"/>
              </a:buClr>
            </a:pPr>
            <a:endParaRPr lang="en-US" sz="3200">
              <a:solidFill>
                <a:srgbClr val="432D01"/>
              </a:solidFill>
              <a:latin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nodePh="1">
                                  <p:stCondLst>
                                    <p:cond delay="0"/>
                                  </p:stCondLst>
                                  <p:endCondLst>
                                    <p:cond evt="begin" delay="0">
                                      <p:tn val="5"/>
                                    </p:cond>
                                  </p:endCondLst>
                                  <p:childTnLst>
                                    <p:set>
                                      <p:cBhvr>
                                        <p:cTn id="6" dur="1" fill="hold">
                                          <p:stCondLst>
                                            <p:cond delay="0"/>
                                          </p:stCondLst>
                                        </p:cTn>
                                        <p:tgtEl>
                                          <p:spTgt spid="42"/>
                                        </p:tgtEl>
                                        <p:attrNameLst>
                                          <p:attrName>style.visibility</p:attrName>
                                        </p:attrNameLst>
                                      </p:cBhvr>
                                      <p:to>
                                        <p:strVal val="visible"/>
                                      </p:to>
                                    </p:set>
                                    <p:animEffect transition="in" filter="fade">
                                      <p:cBhvr>
                                        <p:cTn id="7"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 name="Slide Number Placeholder 4"/>
          <p:cNvSpPr>
            <a:spLocks noGrp="1"/>
          </p:cNvSpPr>
          <p:nvPr>
            <p:ph type="sldNum" sz="quarter" idx="12"/>
          </p:nvPr>
        </p:nvSpPr>
        <p:spPr/>
        <p:txBody>
          <a:bodyPr/>
          <a:lstStyle/>
          <a:p>
            <a:fld id="{5A414E09-4357-49C1-A74C-6FCFD2B59770}" type="slidenum">
              <a:rPr lang="en-US"/>
              <a:pPr/>
              <a:t>8</a:t>
            </a:fld>
            <a:endParaRPr lang="en-US"/>
          </a:p>
        </p:txBody>
      </p:sp>
      <p:sp>
        <p:nvSpPr>
          <p:cNvPr id="14414" name="Rectangle 78"/>
          <p:cNvSpPr>
            <a:spLocks noChangeArrowheads="1"/>
          </p:cNvSpPr>
          <p:nvPr/>
        </p:nvSpPr>
        <p:spPr bwMode="auto">
          <a:xfrm>
            <a:off x="762000" y="381000"/>
            <a:ext cx="7772400" cy="822325"/>
          </a:xfrm>
          <a:prstGeom prst="rect">
            <a:avLst/>
          </a:prstGeom>
          <a:noFill/>
          <a:ln w="9525">
            <a:noFill/>
            <a:miter lim="800000"/>
            <a:headEnd/>
            <a:tailEnd/>
          </a:ln>
          <a:effectLst/>
        </p:spPr>
        <p:txBody>
          <a:bodyPr anchor="b"/>
          <a:lstStyle/>
          <a:p>
            <a:pPr algn="ctr">
              <a:spcBef>
                <a:spcPct val="0"/>
              </a:spcBef>
            </a:pPr>
            <a:r>
              <a:rPr lang="ar-EG" sz="3200" b="1">
                <a:solidFill>
                  <a:srgbClr val="432D01"/>
                </a:solidFill>
              </a:rPr>
              <a:t>أمثلة للمعاملات المتقاطعة أثناء العمل</a:t>
            </a:r>
            <a:endParaRPr lang="en-US" sz="3200" b="1">
              <a:solidFill>
                <a:srgbClr val="432D01"/>
              </a:solidFill>
            </a:endParaRPr>
          </a:p>
        </p:txBody>
      </p:sp>
      <p:sp>
        <p:nvSpPr>
          <p:cNvPr id="14418" name="Oval 3"/>
          <p:cNvSpPr>
            <a:spLocks noChangeArrowheads="1"/>
          </p:cNvSpPr>
          <p:nvPr/>
        </p:nvSpPr>
        <p:spPr bwMode="auto">
          <a:xfrm>
            <a:off x="990600" y="3503613"/>
            <a:ext cx="762000" cy="762000"/>
          </a:xfrm>
          <a:prstGeom prst="ellipse">
            <a:avLst/>
          </a:prstGeom>
          <a:gradFill rotWithShape="0">
            <a:gsLst>
              <a:gs pos="0">
                <a:srgbClr val="B09040"/>
              </a:gs>
              <a:gs pos="50000">
                <a:srgbClr val="E5D093"/>
              </a:gs>
              <a:gs pos="100000">
                <a:srgbClr val="B09040"/>
              </a:gs>
            </a:gsLst>
            <a:lin ang="18900000" scaled="1"/>
          </a:gradFill>
          <a:ln w="9525">
            <a:solidFill>
              <a:srgbClr val="7E5502"/>
            </a:solidFill>
            <a:round/>
            <a:headEnd/>
            <a:tailEnd/>
          </a:ln>
        </p:spPr>
        <p:txBody>
          <a:bodyPr anchor="ctr" anchorCtr="1"/>
          <a:lstStyle/>
          <a:p>
            <a:pPr algn="ctr">
              <a:lnSpc>
                <a:spcPct val="80000"/>
              </a:lnSpc>
              <a:buClr>
                <a:srgbClr val="B09040"/>
              </a:buClr>
              <a:buSzPct val="65000"/>
            </a:pPr>
            <a:r>
              <a:rPr lang="ar-EG" sz="2500">
                <a:solidFill>
                  <a:srgbClr val="432D01"/>
                </a:solidFill>
              </a:rPr>
              <a:t>و</a:t>
            </a:r>
            <a:endParaRPr lang="en-US" sz="2500">
              <a:solidFill>
                <a:srgbClr val="432D01"/>
              </a:solidFill>
            </a:endParaRPr>
          </a:p>
        </p:txBody>
      </p:sp>
      <p:sp>
        <p:nvSpPr>
          <p:cNvPr id="14419" name="Oval 4"/>
          <p:cNvSpPr>
            <a:spLocks noChangeArrowheads="1"/>
          </p:cNvSpPr>
          <p:nvPr/>
        </p:nvSpPr>
        <p:spPr bwMode="auto">
          <a:xfrm>
            <a:off x="2133600" y="3503613"/>
            <a:ext cx="762000" cy="762000"/>
          </a:xfrm>
          <a:prstGeom prst="ellipse">
            <a:avLst/>
          </a:prstGeom>
          <a:gradFill rotWithShape="0">
            <a:gsLst>
              <a:gs pos="0">
                <a:srgbClr val="B09040"/>
              </a:gs>
              <a:gs pos="50000">
                <a:srgbClr val="E5D093"/>
              </a:gs>
              <a:gs pos="100000">
                <a:srgbClr val="B09040"/>
              </a:gs>
            </a:gsLst>
            <a:lin ang="18900000" scaled="1"/>
          </a:gradFill>
          <a:ln w="9525">
            <a:solidFill>
              <a:srgbClr val="7E5502"/>
            </a:solidFill>
            <a:round/>
            <a:headEnd/>
            <a:tailEnd/>
          </a:ln>
        </p:spPr>
        <p:txBody>
          <a:bodyPr anchor="ctr" anchorCtr="1"/>
          <a:lstStyle/>
          <a:p>
            <a:pPr algn="ctr">
              <a:lnSpc>
                <a:spcPct val="80000"/>
              </a:lnSpc>
              <a:buClr>
                <a:srgbClr val="B09040"/>
              </a:buClr>
              <a:buSzPct val="65000"/>
            </a:pPr>
            <a:r>
              <a:rPr lang="ar-EG" sz="2500">
                <a:solidFill>
                  <a:srgbClr val="432D01"/>
                </a:solidFill>
              </a:rPr>
              <a:t>و</a:t>
            </a:r>
            <a:endParaRPr lang="en-US" sz="2500">
              <a:solidFill>
                <a:srgbClr val="432D01"/>
              </a:solidFill>
            </a:endParaRPr>
          </a:p>
        </p:txBody>
      </p:sp>
      <p:sp>
        <p:nvSpPr>
          <p:cNvPr id="14420" name="Oval 5"/>
          <p:cNvSpPr>
            <a:spLocks noChangeArrowheads="1"/>
          </p:cNvSpPr>
          <p:nvPr/>
        </p:nvSpPr>
        <p:spPr bwMode="auto">
          <a:xfrm>
            <a:off x="2133600" y="4265613"/>
            <a:ext cx="762000" cy="762000"/>
          </a:xfrm>
          <a:prstGeom prst="ellipse">
            <a:avLst/>
          </a:prstGeom>
          <a:gradFill rotWithShape="0">
            <a:gsLst>
              <a:gs pos="0">
                <a:srgbClr val="B09040"/>
              </a:gs>
              <a:gs pos="50000">
                <a:srgbClr val="E5D093"/>
              </a:gs>
              <a:gs pos="100000">
                <a:srgbClr val="B09040"/>
              </a:gs>
            </a:gsLst>
            <a:lin ang="18900000" scaled="1"/>
          </a:gradFill>
          <a:ln w="9525">
            <a:solidFill>
              <a:srgbClr val="7E5502"/>
            </a:solidFill>
            <a:round/>
            <a:headEnd/>
            <a:tailEnd/>
          </a:ln>
        </p:spPr>
        <p:txBody>
          <a:bodyPr anchor="ctr" anchorCtr="1"/>
          <a:lstStyle/>
          <a:p>
            <a:pPr algn="ctr">
              <a:lnSpc>
                <a:spcPct val="80000"/>
              </a:lnSpc>
              <a:buClr>
                <a:srgbClr val="B09040"/>
              </a:buClr>
              <a:buSzPct val="65000"/>
            </a:pPr>
            <a:r>
              <a:rPr lang="ar-EG" sz="2500">
                <a:solidFill>
                  <a:srgbClr val="432D01"/>
                </a:solidFill>
              </a:rPr>
              <a:t>ب</a:t>
            </a:r>
            <a:endParaRPr lang="en-US" sz="2500">
              <a:solidFill>
                <a:srgbClr val="432D01"/>
              </a:solidFill>
            </a:endParaRPr>
          </a:p>
        </p:txBody>
      </p:sp>
      <p:sp>
        <p:nvSpPr>
          <p:cNvPr id="14421" name="Oval 6"/>
          <p:cNvSpPr>
            <a:spLocks noChangeArrowheads="1"/>
          </p:cNvSpPr>
          <p:nvPr/>
        </p:nvSpPr>
        <p:spPr bwMode="auto">
          <a:xfrm>
            <a:off x="2133600" y="5027613"/>
            <a:ext cx="762000" cy="762000"/>
          </a:xfrm>
          <a:prstGeom prst="ellipse">
            <a:avLst/>
          </a:prstGeom>
          <a:gradFill rotWithShape="0">
            <a:gsLst>
              <a:gs pos="0">
                <a:srgbClr val="B09040"/>
              </a:gs>
              <a:gs pos="50000">
                <a:srgbClr val="E5D093"/>
              </a:gs>
              <a:gs pos="100000">
                <a:srgbClr val="B09040"/>
              </a:gs>
            </a:gsLst>
            <a:lin ang="18900000" scaled="1"/>
          </a:gradFill>
          <a:ln w="9525">
            <a:solidFill>
              <a:srgbClr val="7E5502"/>
            </a:solidFill>
            <a:round/>
            <a:headEnd/>
            <a:tailEnd/>
          </a:ln>
        </p:spPr>
        <p:txBody>
          <a:bodyPr anchor="ctr" anchorCtr="1"/>
          <a:lstStyle/>
          <a:p>
            <a:pPr algn="ctr">
              <a:lnSpc>
                <a:spcPct val="80000"/>
              </a:lnSpc>
              <a:buClr>
                <a:srgbClr val="B09040"/>
              </a:buClr>
              <a:buSzPct val="65000"/>
            </a:pPr>
            <a:r>
              <a:rPr lang="ar-EG" sz="2500">
                <a:solidFill>
                  <a:srgbClr val="432D01"/>
                </a:solidFill>
              </a:rPr>
              <a:t>ط</a:t>
            </a:r>
            <a:endParaRPr lang="en-US" sz="2500">
              <a:solidFill>
                <a:srgbClr val="432D01"/>
              </a:solidFill>
            </a:endParaRPr>
          </a:p>
        </p:txBody>
      </p:sp>
      <p:sp>
        <p:nvSpPr>
          <p:cNvPr id="14422" name="Oval 7"/>
          <p:cNvSpPr>
            <a:spLocks noChangeArrowheads="1"/>
          </p:cNvSpPr>
          <p:nvPr/>
        </p:nvSpPr>
        <p:spPr bwMode="auto">
          <a:xfrm>
            <a:off x="990600" y="5027613"/>
            <a:ext cx="762000" cy="762000"/>
          </a:xfrm>
          <a:prstGeom prst="ellipse">
            <a:avLst/>
          </a:prstGeom>
          <a:gradFill rotWithShape="0">
            <a:gsLst>
              <a:gs pos="0">
                <a:srgbClr val="B09040"/>
              </a:gs>
              <a:gs pos="50000">
                <a:srgbClr val="E5D093"/>
              </a:gs>
              <a:gs pos="100000">
                <a:srgbClr val="B09040"/>
              </a:gs>
            </a:gsLst>
            <a:lin ang="18900000" scaled="1"/>
          </a:gradFill>
          <a:ln w="9525">
            <a:solidFill>
              <a:srgbClr val="7E5502"/>
            </a:solidFill>
            <a:round/>
            <a:headEnd/>
            <a:tailEnd/>
          </a:ln>
        </p:spPr>
        <p:txBody>
          <a:bodyPr anchor="ctr" anchorCtr="1"/>
          <a:lstStyle/>
          <a:p>
            <a:pPr algn="ctr">
              <a:lnSpc>
                <a:spcPct val="80000"/>
              </a:lnSpc>
              <a:buClr>
                <a:srgbClr val="B09040"/>
              </a:buClr>
              <a:buSzPct val="65000"/>
            </a:pPr>
            <a:r>
              <a:rPr lang="ar-EG" sz="2500">
                <a:solidFill>
                  <a:srgbClr val="432D01"/>
                </a:solidFill>
              </a:rPr>
              <a:t>ط</a:t>
            </a:r>
            <a:endParaRPr lang="en-US" sz="2500">
              <a:solidFill>
                <a:srgbClr val="432D01"/>
              </a:solidFill>
            </a:endParaRPr>
          </a:p>
        </p:txBody>
      </p:sp>
      <p:sp>
        <p:nvSpPr>
          <p:cNvPr id="14423" name="Oval 8"/>
          <p:cNvSpPr>
            <a:spLocks noChangeArrowheads="1"/>
          </p:cNvSpPr>
          <p:nvPr/>
        </p:nvSpPr>
        <p:spPr bwMode="auto">
          <a:xfrm>
            <a:off x="990600" y="4265613"/>
            <a:ext cx="762000" cy="762000"/>
          </a:xfrm>
          <a:prstGeom prst="ellipse">
            <a:avLst/>
          </a:prstGeom>
          <a:gradFill rotWithShape="0">
            <a:gsLst>
              <a:gs pos="0">
                <a:srgbClr val="B09040"/>
              </a:gs>
              <a:gs pos="50000">
                <a:srgbClr val="E5D093"/>
              </a:gs>
              <a:gs pos="100000">
                <a:srgbClr val="B09040"/>
              </a:gs>
            </a:gsLst>
            <a:lin ang="18900000" scaled="1"/>
          </a:gradFill>
          <a:ln w="9525">
            <a:solidFill>
              <a:srgbClr val="7E5502"/>
            </a:solidFill>
            <a:round/>
            <a:headEnd/>
            <a:tailEnd/>
          </a:ln>
        </p:spPr>
        <p:txBody>
          <a:bodyPr anchor="ctr" anchorCtr="1"/>
          <a:lstStyle/>
          <a:p>
            <a:pPr algn="ctr">
              <a:lnSpc>
                <a:spcPct val="80000"/>
              </a:lnSpc>
              <a:buClr>
                <a:srgbClr val="B09040"/>
              </a:buClr>
              <a:buSzPct val="65000"/>
            </a:pPr>
            <a:r>
              <a:rPr lang="ar-EG" sz="2500">
                <a:solidFill>
                  <a:srgbClr val="432D01"/>
                </a:solidFill>
              </a:rPr>
              <a:t>ب</a:t>
            </a:r>
            <a:endParaRPr lang="en-US" sz="2500">
              <a:solidFill>
                <a:srgbClr val="432D01"/>
              </a:solidFill>
            </a:endParaRPr>
          </a:p>
        </p:txBody>
      </p:sp>
      <p:sp>
        <p:nvSpPr>
          <p:cNvPr id="14424" name="Oval 9"/>
          <p:cNvSpPr>
            <a:spLocks noChangeArrowheads="1"/>
          </p:cNvSpPr>
          <p:nvPr/>
        </p:nvSpPr>
        <p:spPr bwMode="auto">
          <a:xfrm>
            <a:off x="3200400" y="3732213"/>
            <a:ext cx="609600" cy="609600"/>
          </a:xfrm>
          <a:prstGeom prst="ellipse">
            <a:avLst/>
          </a:prstGeom>
          <a:gradFill rotWithShape="0">
            <a:gsLst>
              <a:gs pos="0">
                <a:srgbClr val="B09040"/>
              </a:gs>
              <a:gs pos="50000">
                <a:srgbClr val="E5D093"/>
              </a:gs>
              <a:gs pos="100000">
                <a:srgbClr val="B09040"/>
              </a:gs>
            </a:gsLst>
            <a:lin ang="18900000" scaled="1"/>
          </a:gradFill>
          <a:ln w="9525">
            <a:solidFill>
              <a:srgbClr val="7E5502"/>
            </a:solidFill>
            <a:round/>
            <a:headEnd/>
            <a:tailEnd/>
          </a:ln>
        </p:spPr>
        <p:txBody>
          <a:bodyPr anchor="ctr" anchorCtr="1"/>
          <a:lstStyle/>
          <a:p>
            <a:pPr algn="ctr">
              <a:lnSpc>
                <a:spcPct val="80000"/>
              </a:lnSpc>
              <a:buClr>
                <a:srgbClr val="B09040"/>
              </a:buClr>
              <a:buSzPct val="65000"/>
            </a:pPr>
            <a:r>
              <a:rPr lang="ar-EG" sz="2500">
                <a:solidFill>
                  <a:srgbClr val="432D01"/>
                </a:solidFill>
              </a:rPr>
              <a:t>و</a:t>
            </a:r>
            <a:endParaRPr lang="en-US" sz="2500">
              <a:solidFill>
                <a:srgbClr val="432D01"/>
              </a:solidFill>
            </a:endParaRPr>
          </a:p>
        </p:txBody>
      </p:sp>
      <p:sp>
        <p:nvSpPr>
          <p:cNvPr id="14425" name="Oval 15"/>
          <p:cNvSpPr>
            <a:spLocks noChangeArrowheads="1"/>
          </p:cNvSpPr>
          <p:nvPr/>
        </p:nvSpPr>
        <p:spPr bwMode="auto">
          <a:xfrm>
            <a:off x="6781800" y="3503613"/>
            <a:ext cx="762000" cy="762000"/>
          </a:xfrm>
          <a:prstGeom prst="ellipse">
            <a:avLst/>
          </a:prstGeom>
          <a:gradFill rotWithShape="0">
            <a:gsLst>
              <a:gs pos="0">
                <a:srgbClr val="B09040"/>
              </a:gs>
              <a:gs pos="50000">
                <a:srgbClr val="E5D093"/>
              </a:gs>
              <a:gs pos="100000">
                <a:srgbClr val="B09040"/>
              </a:gs>
            </a:gsLst>
            <a:lin ang="18900000" scaled="1"/>
          </a:gradFill>
          <a:ln w="9525">
            <a:solidFill>
              <a:srgbClr val="7E5502"/>
            </a:solidFill>
            <a:round/>
            <a:headEnd/>
            <a:tailEnd/>
          </a:ln>
        </p:spPr>
        <p:txBody>
          <a:bodyPr anchor="ctr" anchorCtr="1"/>
          <a:lstStyle/>
          <a:p>
            <a:pPr algn="ctr">
              <a:lnSpc>
                <a:spcPct val="80000"/>
              </a:lnSpc>
              <a:buClr>
                <a:srgbClr val="B09040"/>
              </a:buClr>
              <a:buSzPct val="65000"/>
            </a:pPr>
            <a:r>
              <a:rPr lang="ar-EG" sz="2500">
                <a:solidFill>
                  <a:srgbClr val="432D01"/>
                </a:solidFill>
              </a:rPr>
              <a:t>و</a:t>
            </a:r>
            <a:endParaRPr lang="en-US" sz="2500">
              <a:solidFill>
                <a:srgbClr val="432D01"/>
              </a:solidFill>
            </a:endParaRPr>
          </a:p>
        </p:txBody>
      </p:sp>
      <p:sp>
        <p:nvSpPr>
          <p:cNvPr id="14426" name="Oval 16"/>
          <p:cNvSpPr>
            <a:spLocks noChangeArrowheads="1"/>
          </p:cNvSpPr>
          <p:nvPr/>
        </p:nvSpPr>
        <p:spPr bwMode="auto">
          <a:xfrm>
            <a:off x="8001000" y="3503613"/>
            <a:ext cx="762000" cy="762000"/>
          </a:xfrm>
          <a:prstGeom prst="ellipse">
            <a:avLst/>
          </a:prstGeom>
          <a:gradFill rotWithShape="0">
            <a:gsLst>
              <a:gs pos="0">
                <a:srgbClr val="B09040"/>
              </a:gs>
              <a:gs pos="50000">
                <a:srgbClr val="E5D093"/>
              </a:gs>
              <a:gs pos="100000">
                <a:srgbClr val="B09040"/>
              </a:gs>
            </a:gsLst>
            <a:lin ang="18900000" scaled="1"/>
          </a:gradFill>
          <a:ln w="9525">
            <a:solidFill>
              <a:srgbClr val="7E5502"/>
            </a:solidFill>
            <a:round/>
            <a:headEnd/>
            <a:tailEnd/>
          </a:ln>
        </p:spPr>
        <p:txBody>
          <a:bodyPr anchor="ctr" anchorCtr="1"/>
          <a:lstStyle/>
          <a:p>
            <a:pPr algn="ctr">
              <a:lnSpc>
                <a:spcPct val="80000"/>
              </a:lnSpc>
              <a:buClr>
                <a:srgbClr val="B09040"/>
              </a:buClr>
              <a:buSzPct val="65000"/>
            </a:pPr>
            <a:r>
              <a:rPr lang="ar-EG" sz="2500">
                <a:solidFill>
                  <a:srgbClr val="432D01"/>
                </a:solidFill>
              </a:rPr>
              <a:t>و</a:t>
            </a:r>
            <a:endParaRPr lang="en-US" sz="2500">
              <a:solidFill>
                <a:srgbClr val="432D01"/>
              </a:solidFill>
            </a:endParaRPr>
          </a:p>
        </p:txBody>
      </p:sp>
      <p:sp>
        <p:nvSpPr>
          <p:cNvPr id="14427" name="Oval 17"/>
          <p:cNvSpPr>
            <a:spLocks noChangeArrowheads="1"/>
          </p:cNvSpPr>
          <p:nvPr/>
        </p:nvSpPr>
        <p:spPr bwMode="auto">
          <a:xfrm>
            <a:off x="8001000" y="4265613"/>
            <a:ext cx="762000" cy="762000"/>
          </a:xfrm>
          <a:prstGeom prst="ellipse">
            <a:avLst/>
          </a:prstGeom>
          <a:gradFill rotWithShape="0">
            <a:gsLst>
              <a:gs pos="0">
                <a:srgbClr val="B09040"/>
              </a:gs>
              <a:gs pos="50000">
                <a:srgbClr val="E5D093"/>
              </a:gs>
              <a:gs pos="100000">
                <a:srgbClr val="B09040"/>
              </a:gs>
            </a:gsLst>
            <a:lin ang="18900000" scaled="1"/>
          </a:gradFill>
          <a:ln w="9525">
            <a:solidFill>
              <a:srgbClr val="7E5502"/>
            </a:solidFill>
            <a:round/>
            <a:headEnd/>
            <a:tailEnd/>
          </a:ln>
        </p:spPr>
        <p:txBody>
          <a:bodyPr anchor="ctr" anchorCtr="1"/>
          <a:lstStyle/>
          <a:p>
            <a:pPr algn="ctr">
              <a:lnSpc>
                <a:spcPct val="80000"/>
              </a:lnSpc>
              <a:buClr>
                <a:srgbClr val="B09040"/>
              </a:buClr>
              <a:buSzPct val="65000"/>
            </a:pPr>
            <a:r>
              <a:rPr lang="ar-EG" sz="2500">
                <a:solidFill>
                  <a:srgbClr val="432D01"/>
                </a:solidFill>
              </a:rPr>
              <a:t>ب</a:t>
            </a:r>
            <a:endParaRPr lang="en-US" sz="2500">
              <a:solidFill>
                <a:srgbClr val="432D01"/>
              </a:solidFill>
            </a:endParaRPr>
          </a:p>
        </p:txBody>
      </p:sp>
      <p:sp>
        <p:nvSpPr>
          <p:cNvPr id="14428" name="Oval 18"/>
          <p:cNvSpPr>
            <a:spLocks noChangeArrowheads="1"/>
          </p:cNvSpPr>
          <p:nvPr/>
        </p:nvSpPr>
        <p:spPr bwMode="auto">
          <a:xfrm>
            <a:off x="8001000" y="5027613"/>
            <a:ext cx="762000" cy="762000"/>
          </a:xfrm>
          <a:prstGeom prst="ellipse">
            <a:avLst/>
          </a:prstGeom>
          <a:gradFill rotWithShape="0">
            <a:gsLst>
              <a:gs pos="0">
                <a:srgbClr val="B09040"/>
              </a:gs>
              <a:gs pos="50000">
                <a:srgbClr val="E5D093"/>
              </a:gs>
              <a:gs pos="100000">
                <a:srgbClr val="B09040"/>
              </a:gs>
            </a:gsLst>
            <a:lin ang="18900000" scaled="1"/>
          </a:gradFill>
          <a:ln w="9525">
            <a:solidFill>
              <a:srgbClr val="7E5502"/>
            </a:solidFill>
            <a:round/>
            <a:headEnd/>
            <a:tailEnd/>
          </a:ln>
        </p:spPr>
        <p:txBody>
          <a:bodyPr anchor="ctr" anchorCtr="1"/>
          <a:lstStyle/>
          <a:p>
            <a:pPr algn="ctr">
              <a:lnSpc>
                <a:spcPct val="80000"/>
              </a:lnSpc>
              <a:buClr>
                <a:srgbClr val="B09040"/>
              </a:buClr>
              <a:buSzPct val="65000"/>
            </a:pPr>
            <a:r>
              <a:rPr lang="ar-EG" sz="2500">
                <a:solidFill>
                  <a:srgbClr val="432D01"/>
                </a:solidFill>
              </a:rPr>
              <a:t>ط</a:t>
            </a:r>
            <a:endParaRPr lang="en-US" sz="2500">
              <a:solidFill>
                <a:srgbClr val="432D01"/>
              </a:solidFill>
            </a:endParaRPr>
          </a:p>
        </p:txBody>
      </p:sp>
      <p:sp>
        <p:nvSpPr>
          <p:cNvPr id="14429" name="Oval 19"/>
          <p:cNvSpPr>
            <a:spLocks noChangeArrowheads="1"/>
          </p:cNvSpPr>
          <p:nvPr/>
        </p:nvSpPr>
        <p:spPr bwMode="auto">
          <a:xfrm>
            <a:off x="6781800" y="5027613"/>
            <a:ext cx="762000" cy="762000"/>
          </a:xfrm>
          <a:prstGeom prst="ellipse">
            <a:avLst/>
          </a:prstGeom>
          <a:gradFill rotWithShape="0">
            <a:gsLst>
              <a:gs pos="0">
                <a:srgbClr val="B09040"/>
              </a:gs>
              <a:gs pos="50000">
                <a:srgbClr val="E5D093"/>
              </a:gs>
              <a:gs pos="100000">
                <a:srgbClr val="B09040"/>
              </a:gs>
            </a:gsLst>
            <a:lin ang="18900000" scaled="1"/>
          </a:gradFill>
          <a:ln w="9525">
            <a:solidFill>
              <a:srgbClr val="7E5502"/>
            </a:solidFill>
            <a:round/>
            <a:headEnd/>
            <a:tailEnd/>
          </a:ln>
        </p:spPr>
        <p:txBody>
          <a:bodyPr anchor="ctr" anchorCtr="1"/>
          <a:lstStyle/>
          <a:p>
            <a:pPr algn="ctr">
              <a:lnSpc>
                <a:spcPct val="80000"/>
              </a:lnSpc>
              <a:buClr>
                <a:srgbClr val="B09040"/>
              </a:buClr>
              <a:buSzPct val="65000"/>
            </a:pPr>
            <a:r>
              <a:rPr lang="ar-EG" sz="2500">
                <a:solidFill>
                  <a:srgbClr val="432D01"/>
                </a:solidFill>
              </a:rPr>
              <a:t>ط</a:t>
            </a:r>
            <a:endParaRPr lang="en-US" sz="2500">
              <a:solidFill>
                <a:srgbClr val="432D01"/>
              </a:solidFill>
            </a:endParaRPr>
          </a:p>
        </p:txBody>
      </p:sp>
      <p:sp>
        <p:nvSpPr>
          <p:cNvPr id="14430" name="Oval 20"/>
          <p:cNvSpPr>
            <a:spLocks noChangeArrowheads="1"/>
          </p:cNvSpPr>
          <p:nvPr/>
        </p:nvSpPr>
        <p:spPr bwMode="auto">
          <a:xfrm>
            <a:off x="6781800" y="4265613"/>
            <a:ext cx="762000" cy="762000"/>
          </a:xfrm>
          <a:prstGeom prst="ellipse">
            <a:avLst/>
          </a:prstGeom>
          <a:gradFill rotWithShape="0">
            <a:gsLst>
              <a:gs pos="0">
                <a:srgbClr val="B09040"/>
              </a:gs>
              <a:gs pos="50000">
                <a:srgbClr val="E5D093"/>
              </a:gs>
              <a:gs pos="100000">
                <a:srgbClr val="B09040"/>
              </a:gs>
            </a:gsLst>
            <a:lin ang="18900000" scaled="1"/>
          </a:gradFill>
          <a:ln w="9525">
            <a:solidFill>
              <a:srgbClr val="7E5502"/>
            </a:solidFill>
            <a:round/>
            <a:headEnd/>
            <a:tailEnd/>
          </a:ln>
        </p:spPr>
        <p:txBody>
          <a:bodyPr anchor="ctr" anchorCtr="1"/>
          <a:lstStyle/>
          <a:p>
            <a:pPr algn="ctr">
              <a:lnSpc>
                <a:spcPct val="80000"/>
              </a:lnSpc>
              <a:buClr>
                <a:srgbClr val="B09040"/>
              </a:buClr>
              <a:buSzPct val="65000"/>
            </a:pPr>
            <a:r>
              <a:rPr lang="ar-EG" sz="2500">
                <a:solidFill>
                  <a:srgbClr val="432D01"/>
                </a:solidFill>
              </a:rPr>
              <a:t>ب</a:t>
            </a:r>
            <a:endParaRPr lang="en-US" sz="2500">
              <a:solidFill>
                <a:srgbClr val="432D01"/>
              </a:solidFill>
            </a:endParaRPr>
          </a:p>
        </p:txBody>
      </p:sp>
      <p:sp>
        <p:nvSpPr>
          <p:cNvPr id="14431" name="Text Box 23"/>
          <p:cNvSpPr txBox="1">
            <a:spLocks noChangeArrowheads="1"/>
          </p:cNvSpPr>
          <p:nvPr/>
        </p:nvSpPr>
        <p:spPr bwMode="auto">
          <a:xfrm>
            <a:off x="990600" y="1738313"/>
            <a:ext cx="2133600" cy="1581150"/>
          </a:xfrm>
          <a:prstGeom prst="rect">
            <a:avLst/>
          </a:prstGeom>
          <a:noFill/>
          <a:ln w="9525">
            <a:noFill/>
            <a:miter lim="800000"/>
            <a:headEnd/>
            <a:tailEnd/>
          </a:ln>
        </p:spPr>
        <p:txBody>
          <a:bodyPr>
            <a:spAutoFit/>
          </a:bodyPr>
          <a:lstStyle/>
          <a:p>
            <a:pPr marL="457200" indent="-457200" algn="r" rtl="1">
              <a:spcBef>
                <a:spcPct val="0"/>
              </a:spcBef>
              <a:buFontTx/>
              <a:buAutoNum type="arabicParenBoth"/>
            </a:pPr>
            <a:r>
              <a:rPr lang="ar-EG" sz="1400" b="1">
                <a:solidFill>
                  <a:srgbClr val="432D01"/>
                </a:solidFill>
                <a:latin typeface="Tahoma" pitchFamily="34" charset="0"/>
              </a:rPr>
              <a:t>مدير القطاع:</a:t>
            </a:r>
            <a:br>
              <a:rPr lang="ar-EG" sz="1400" b="1">
                <a:solidFill>
                  <a:srgbClr val="432D01"/>
                </a:solidFill>
                <a:latin typeface="Tahoma" pitchFamily="34" charset="0"/>
              </a:rPr>
            </a:br>
            <a:r>
              <a:rPr lang="ar-EG" sz="1400" b="1">
                <a:solidFill>
                  <a:srgbClr val="432D01"/>
                </a:solidFill>
                <a:latin typeface="Tahoma" pitchFamily="34" charset="0"/>
              </a:rPr>
              <a:t> “هل انتهيت من تقديرات الموازنة؟”</a:t>
            </a:r>
            <a:endParaRPr lang="en-US" sz="1400" b="1">
              <a:solidFill>
                <a:srgbClr val="432D01"/>
              </a:solidFill>
              <a:latin typeface="Tahoma" pitchFamily="34" charset="0"/>
            </a:endParaRPr>
          </a:p>
          <a:p>
            <a:pPr marL="457200" indent="-457200" algn="r" rtl="1">
              <a:spcBef>
                <a:spcPct val="0"/>
              </a:spcBef>
              <a:buFontTx/>
              <a:buAutoNum type="arabicParenBoth"/>
            </a:pPr>
            <a:endParaRPr lang="en-US" sz="1400" b="1">
              <a:solidFill>
                <a:srgbClr val="432D01"/>
              </a:solidFill>
              <a:latin typeface="Tahoma" pitchFamily="34" charset="0"/>
            </a:endParaRPr>
          </a:p>
          <a:p>
            <a:pPr marL="457200" indent="-457200" algn="r" rtl="1">
              <a:spcBef>
                <a:spcPct val="0"/>
              </a:spcBef>
              <a:buFontTx/>
              <a:buAutoNum type="arabicParenBoth"/>
            </a:pPr>
            <a:r>
              <a:rPr lang="ar-EG" sz="1400" b="1">
                <a:solidFill>
                  <a:srgbClr val="432D01"/>
                </a:solidFill>
                <a:latin typeface="Tahoma" pitchFamily="34" charset="0"/>
              </a:rPr>
              <a:t>محلل الموازنات:</a:t>
            </a:r>
            <a:br>
              <a:rPr lang="ar-EG" sz="1400" b="1">
                <a:solidFill>
                  <a:srgbClr val="432D01"/>
                </a:solidFill>
                <a:latin typeface="Tahoma" pitchFamily="34" charset="0"/>
              </a:rPr>
            </a:br>
            <a:r>
              <a:rPr lang="ar-EG" sz="1400" b="1">
                <a:solidFill>
                  <a:srgbClr val="432D01"/>
                </a:solidFill>
                <a:latin typeface="Tahoma" pitchFamily="34" charset="0"/>
              </a:rPr>
              <a:t> “كيف ذلك والموضوع بأكمله لا يدخل العقل!”</a:t>
            </a:r>
            <a:endParaRPr lang="en-US" sz="1400" b="1">
              <a:solidFill>
                <a:srgbClr val="432D01"/>
              </a:solidFill>
              <a:latin typeface="Tahoma" pitchFamily="34" charset="0"/>
            </a:endParaRPr>
          </a:p>
        </p:txBody>
      </p:sp>
      <p:sp>
        <p:nvSpPr>
          <p:cNvPr id="14432" name="Text Box 27"/>
          <p:cNvSpPr txBox="1">
            <a:spLocks noChangeArrowheads="1"/>
          </p:cNvSpPr>
          <p:nvPr/>
        </p:nvSpPr>
        <p:spPr bwMode="auto">
          <a:xfrm>
            <a:off x="1690688" y="3960813"/>
            <a:ext cx="457200" cy="274637"/>
          </a:xfrm>
          <a:prstGeom prst="rect">
            <a:avLst/>
          </a:prstGeom>
          <a:noFill/>
          <a:ln w="9525">
            <a:noFill/>
            <a:miter lim="800000"/>
            <a:headEnd/>
            <a:tailEnd/>
          </a:ln>
        </p:spPr>
        <p:txBody>
          <a:bodyPr/>
          <a:lstStyle/>
          <a:p>
            <a:pPr algn="ctr"/>
            <a:r>
              <a:rPr lang="en-US" sz="1000" b="1">
                <a:solidFill>
                  <a:srgbClr val="432D01"/>
                </a:solidFill>
                <a:latin typeface="Tahoma" pitchFamily="34" charset="0"/>
              </a:rPr>
              <a:t>(1)</a:t>
            </a:r>
          </a:p>
        </p:txBody>
      </p:sp>
      <p:sp>
        <p:nvSpPr>
          <p:cNvPr id="14433" name="Text Box 28"/>
          <p:cNvSpPr txBox="1">
            <a:spLocks noChangeArrowheads="1"/>
          </p:cNvSpPr>
          <p:nvPr/>
        </p:nvSpPr>
        <p:spPr bwMode="auto">
          <a:xfrm>
            <a:off x="1614488" y="4875213"/>
            <a:ext cx="457200" cy="274637"/>
          </a:xfrm>
          <a:prstGeom prst="rect">
            <a:avLst/>
          </a:prstGeom>
          <a:noFill/>
          <a:ln w="9525">
            <a:noFill/>
            <a:miter lim="800000"/>
            <a:headEnd/>
            <a:tailEnd/>
          </a:ln>
        </p:spPr>
        <p:txBody>
          <a:bodyPr/>
          <a:lstStyle/>
          <a:p>
            <a:pPr algn="ctr"/>
            <a:r>
              <a:rPr lang="en-US" sz="1000" b="1">
                <a:solidFill>
                  <a:srgbClr val="432D01"/>
                </a:solidFill>
                <a:latin typeface="Tahoma" pitchFamily="34" charset="0"/>
              </a:rPr>
              <a:t>(2)</a:t>
            </a:r>
          </a:p>
        </p:txBody>
      </p:sp>
      <p:sp>
        <p:nvSpPr>
          <p:cNvPr id="14434" name="Text Box 29"/>
          <p:cNvSpPr txBox="1">
            <a:spLocks noChangeArrowheads="1"/>
          </p:cNvSpPr>
          <p:nvPr/>
        </p:nvSpPr>
        <p:spPr bwMode="auto">
          <a:xfrm>
            <a:off x="3581400" y="1738313"/>
            <a:ext cx="2362200" cy="1581150"/>
          </a:xfrm>
          <a:prstGeom prst="rect">
            <a:avLst/>
          </a:prstGeom>
          <a:noFill/>
          <a:ln w="9525">
            <a:noFill/>
            <a:miter lim="800000"/>
            <a:headEnd/>
            <a:tailEnd/>
          </a:ln>
        </p:spPr>
        <p:txBody>
          <a:bodyPr>
            <a:spAutoFit/>
          </a:bodyPr>
          <a:lstStyle/>
          <a:p>
            <a:pPr marL="457200" indent="-457200" algn="r" rtl="1">
              <a:spcBef>
                <a:spcPct val="0"/>
              </a:spcBef>
              <a:buFontTx/>
              <a:buAutoNum type="arabicParenBoth"/>
            </a:pPr>
            <a:r>
              <a:rPr lang="en-US" sz="1400" b="1">
                <a:solidFill>
                  <a:srgbClr val="432D01"/>
                </a:solidFill>
                <a:latin typeface="Tahoma" pitchFamily="34" charset="0"/>
              </a:rPr>
              <a:t>PTL</a:t>
            </a:r>
            <a:r>
              <a:rPr lang="ar-EG" sz="1400" b="1">
                <a:solidFill>
                  <a:srgbClr val="432D01"/>
                </a:solidFill>
                <a:latin typeface="Tahoma" pitchFamily="34" charset="0"/>
              </a:rPr>
              <a:t> على الهاتف:</a:t>
            </a:r>
            <a:br>
              <a:rPr lang="ar-EG" sz="1400" b="1">
                <a:solidFill>
                  <a:srgbClr val="432D01"/>
                </a:solidFill>
                <a:latin typeface="Tahoma" pitchFamily="34" charset="0"/>
              </a:rPr>
            </a:br>
            <a:r>
              <a:rPr lang="ar-EG" sz="1400" b="1">
                <a:solidFill>
                  <a:srgbClr val="432D01"/>
                </a:solidFill>
                <a:latin typeface="Tahoma" pitchFamily="34" charset="0"/>
              </a:rPr>
              <a:t> “تعال حالا إلى مكتبي!”</a:t>
            </a:r>
            <a:br>
              <a:rPr lang="ar-EG" sz="1400" b="1">
                <a:solidFill>
                  <a:srgbClr val="432D01"/>
                </a:solidFill>
                <a:latin typeface="Tahoma" pitchFamily="34" charset="0"/>
              </a:rPr>
            </a:br>
            <a:r>
              <a:rPr lang="ar-EG" sz="1400" b="1">
                <a:solidFill>
                  <a:srgbClr val="432D01"/>
                </a:solidFill>
                <a:latin typeface="Tahoma" pitchFamily="34" charset="0"/>
              </a:rPr>
              <a:t>(نبرة صوت آمرة)</a:t>
            </a:r>
            <a:endParaRPr lang="en-US" sz="1400" b="1">
              <a:solidFill>
                <a:srgbClr val="432D01"/>
              </a:solidFill>
              <a:latin typeface="Tahoma" pitchFamily="34" charset="0"/>
            </a:endParaRPr>
          </a:p>
          <a:p>
            <a:pPr marL="457200" indent="-457200" algn="r" rtl="1">
              <a:spcBef>
                <a:spcPct val="0"/>
              </a:spcBef>
              <a:buFontTx/>
              <a:buAutoNum type="arabicParenBoth"/>
            </a:pPr>
            <a:endParaRPr lang="en-US" sz="1400" b="1">
              <a:solidFill>
                <a:srgbClr val="432D01"/>
              </a:solidFill>
              <a:latin typeface="Tahoma" pitchFamily="34" charset="0"/>
            </a:endParaRPr>
          </a:p>
          <a:p>
            <a:pPr marL="457200" indent="-457200" algn="r" rtl="1">
              <a:spcBef>
                <a:spcPct val="0"/>
              </a:spcBef>
              <a:buFontTx/>
              <a:buAutoNum type="arabicParenBoth"/>
            </a:pPr>
            <a:r>
              <a:rPr lang="en-US" sz="1400" b="1">
                <a:solidFill>
                  <a:srgbClr val="432D01"/>
                </a:solidFill>
                <a:latin typeface="Tahoma" pitchFamily="34" charset="0"/>
              </a:rPr>
              <a:t>ACS</a:t>
            </a:r>
            <a:r>
              <a:rPr lang="ar-EG" sz="1400" b="1">
                <a:solidFill>
                  <a:srgbClr val="432D01"/>
                </a:solidFill>
                <a:latin typeface="Tahoma" pitchFamily="34" charset="0"/>
              </a:rPr>
              <a:t>:</a:t>
            </a:r>
            <a:br>
              <a:rPr lang="ar-EG" sz="1400" b="1">
                <a:solidFill>
                  <a:srgbClr val="432D01"/>
                </a:solidFill>
                <a:latin typeface="Tahoma" pitchFamily="34" charset="0"/>
              </a:rPr>
            </a:br>
            <a:r>
              <a:rPr lang="ar-EG" sz="1400" b="1">
                <a:solidFill>
                  <a:srgbClr val="432D01"/>
                </a:solidFill>
                <a:latin typeface="Tahoma" pitchFamily="34" charset="0"/>
              </a:rPr>
              <a:t> “لم لا تأتي أنت؟ إنها نفس المسافة!”</a:t>
            </a:r>
            <a:endParaRPr lang="en-US" sz="1400" b="1">
              <a:solidFill>
                <a:srgbClr val="432D01"/>
              </a:solidFill>
              <a:latin typeface="Tahoma" pitchFamily="34" charset="0"/>
            </a:endParaRPr>
          </a:p>
        </p:txBody>
      </p:sp>
      <p:sp>
        <p:nvSpPr>
          <p:cNvPr id="14435" name="Text Box 30"/>
          <p:cNvSpPr txBox="1">
            <a:spLocks noChangeArrowheads="1"/>
          </p:cNvSpPr>
          <p:nvPr/>
        </p:nvSpPr>
        <p:spPr bwMode="auto">
          <a:xfrm>
            <a:off x="6629400" y="1738313"/>
            <a:ext cx="2362200" cy="1581150"/>
          </a:xfrm>
          <a:prstGeom prst="rect">
            <a:avLst/>
          </a:prstGeom>
          <a:noFill/>
          <a:ln w="9525">
            <a:noFill/>
            <a:miter lim="800000"/>
            <a:headEnd/>
            <a:tailEnd/>
          </a:ln>
        </p:spPr>
        <p:txBody>
          <a:bodyPr>
            <a:spAutoFit/>
          </a:bodyPr>
          <a:lstStyle/>
          <a:p>
            <a:pPr marL="457200" indent="-457200" algn="r" rtl="1">
              <a:spcBef>
                <a:spcPct val="0"/>
              </a:spcBef>
              <a:buFontTx/>
              <a:buAutoNum type="arabicParenBoth"/>
            </a:pPr>
            <a:r>
              <a:rPr lang="en-US" sz="1400" b="1">
                <a:solidFill>
                  <a:srgbClr val="432D01"/>
                </a:solidFill>
                <a:latin typeface="Tahoma" pitchFamily="34" charset="0"/>
              </a:rPr>
              <a:t>PTL</a:t>
            </a:r>
            <a:r>
              <a:rPr lang="ar-EG" sz="1400" b="1">
                <a:solidFill>
                  <a:srgbClr val="432D01"/>
                </a:solidFill>
                <a:latin typeface="Tahoma" pitchFamily="34" charset="0"/>
              </a:rPr>
              <a:t>:</a:t>
            </a:r>
            <a:br>
              <a:rPr lang="ar-EG" sz="1400" b="1">
                <a:solidFill>
                  <a:srgbClr val="432D01"/>
                </a:solidFill>
                <a:latin typeface="Tahoma" pitchFamily="34" charset="0"/>
              </a:rPr>
            </a:br>
            <a:r>
              <a:rPr lang="ar-EG" sz="1400" b="1">
                <a:solidFill>
                  <a:srgbClr val="432D01"/>
                </a:solidFill>
                <a:latin typeface="Tahoma" pitchFamily="34" charset="0"/>
              </a:rPr>
              <a:t> “ماذا تقول اللوائح بشأن شراء هاتف جوال دولي؟”</a:t>
            </a:r>
            <a:endParaRPr lang="en-US" sz="1400" b="1">
              <a:solidFill>
                <a:srgbClr val="432D01"/>
              </a:solidFill>
              <a:latin typeface="Tahoma" pitchFamily="34" charset="0"/>
            </a:endParaRPr>
          </a:p>
          <a:p>
            <a:pPr marL="457200" indent="-457200" algn="r" rtl="1">
              <a:spcBef>
                <a:spcPct val="0"/>
              </a:spcBef>
              <a:buFontTx/>
              <a:buAutoNum type="arabicParenBoth"/>
            </a:pPr>
            <a:endParaRPr lang="en-US" sz="1400" b="1">
              <a:solidFill>
                <a:srgbClr val="432D01"/>
              </a:solidFill>
              <a:latin typeface="Tahoma" pitchFamily="34" charset="0"/>
            </a:endParaRPr>
          </a:p>
          <a:p>
            <a:pPr marL="457200" indent="-457200" algn="r" rtl="1">
              <a:spcBef>
                <a:spcPct val="0"/>
              </a:spcBef>
              <a:buFontTx/>
              <a:buAutoNum type="arabicParenBoth"/>
            </a:pPr>
            <a:r>
              <a:rPr lang="ar-EG" sz="1400" b="1">
                <a:solidFill>
                  <a:srgbClr val="432D01"/>
                </a:solidFill>
                <a:latin typeface="Tahoma" pitchFamily="34" charset="0"/>
              </a:rPr>
              <a:t>المساعد:</a:t>
            </a:r>
            <a:br>
              <a:rPr lang="ar-EG" sz="1400" b="1">
                <a:solidFill>
                  <a:srgbClr val="432D01"/>
                </a:solidFill>
                <a:latin typeface="Tahoma" pitchFamily="34" charset="0"/>
              </a:rPr>
            </a:br>
            <a:r>
              <a:rPr lang="ar-EG" sz="1400" b="1">
                <a:solidFill>
                  <a:srgbClr val="432D01"/>
                </a:solidFill>
                <a:latin typeface="Tahoma" pitchFamily="34" charset="0"/>
              </a:rPr>
              <a:t> “وما يدريني؟ لم لا تبحث عنها بنفسك؟”</a:t>
            </a:r>
            <a:endParaRPr lang="en-US" sz="1400" b="1">
              <a:solidFill>
                <a:srgbClr val="432D01"/>
              </a:solidFill>
              <a:latin typeface="Tahoma" pitchFamily="34" charset="0"/>
            </a:endParaRPr>
          </a:p>
        </p:txBody>
      </p:sp>
      <p:sp>
        <p:nvSpPr>
          <p:cNvPr id="14436" name="Text Box 31"/>
          <p:cNvSpPr txBox="1">
            <a:spLocks noChangeArrowheads="1"/>
          </p:cNvSpPr>
          <p:nvPr/>
        </p:nvSpPr>
        <p:spPr bwMode="auto">
          <a:xfrm>
            <a:off x="3200400" y="6035675"/>
            <a:ext cx="3352800" cy="639763"/>
          </a:xfrm>
          <a:prstGeom prst="rect">
            <a:avLst/>
          </a:prstGeom>
          <a:noFill/>
          <a:ln w="9525">
            <a:noFill/>
            <a:miter lim="800000"/>
            <a:headEnd/>
            <a:tailEnd/>
          </a:ln>
        </p:spPr>
        <p:txBody>
          <a:bodyPr/>
          <a:lstStyle/>
          <a:p>
            <a:pPr algn="ctr" rtl="1"/>
            <a:r>
              <a:rPr lang="ar-EG" sz="1600" b="1">
                <a:solidFill>
                  <a:srgbClr val="432D01"/>
                </a:solidFill>
                <a:latin typeface="Tahoma" pitchFamily="34" charset="0"/>
              </a:rPr>
              <a:t>تقاطع بين والد وطفل برد فعل</a:t>
            </a:r>
          </a:p>
          <a:p>
            <a:pPr algn="ctr" rtl="1"/>
            <a:r>
              <a:rPr lang="ar-EG" sz="1600" b="1">
                <a:solidFill>
                  <a:srgbClr val="432D01"/>
                </a:solidFill>
                <a:latin typeface="Tahoma" pitchFamily="34" charset="0"/>
              </a:rPr>
              <a:t>والد ناقد أو طفل متمرد</a:t>
            </a:r>
            <a:endParaRPr lang="en-US" sz="1600" b="1">
              <a:solidFill>
                <a:srgbClr val="432D01"/>
              </a:solidFill>
              <a:latin typeface="Tahoma" pitchFamily="34" charset="0"/>
            </a:endParaRPr>
          </a:p>
        </p:txBody>
      </p:sp>
      <p:sp>
        <p:nvSpPr>
          <p:cNvPr id="14437" name="Text Box 32"/>
          <p:cNvSpPr txBox="1">
            <a:spLocks noChangeArrowheads="1"/>
          </p:cNvSpPr>
          <p:nvPr/>
        </p:nvSpPr>
        <p:spPr bwMode="auto">
          <a:xfrm>
            <a:off x="6629400" y="6065838"/>
            <a:ext cx="2514600" cy="639762"/>
          </a:xfrm>
          <a:prstGeom prst="rect">
            <a:avLst/>
          </a:prstGeom>
          <a:noFill/>
          <a:ln w="9525">
            <a:noFill/>
            <a:miter lim="800000"/>
            <a:headEnd/>
            <a:tailEnd/>
          </a:ln>
        </p:spPr>
        <p:txBody>
          <a:bodyPr/>
          <a:lstStyle/>
          <a:p>
            <a:pPr algn="ctr" rtl="1"/>
            <a:r>
              <a:rPr lang="ar-EG" sz="1600" b="1">
                <a:solidFill>
                  <a:srgbClr val="432D01"/>
                </a:solidFill>
                <a:latin typeface="Tahoma" pitchFamily="34" charset="0"/>
              </a:rPr>
              <a:t>تقاطع بين بالغ وبالغ برد فعل مهمل بين طفل ووالد</a:t>
            </a:r>
            <a:endParaRPr lang="en-US" sz="1600" b="1">
              <a:solidFill>
                <a:srgbClr val="432D01"/>
              </a:solidFill>
              <a:latin typeface="Tahoma" pitchFamily="34" charset="0"/>
            </a:endParaRPr>
          </a:p>
        </p:txBody>
      </p:sp>
      <p:sp>
        <p:nvSpPr>
          <p:cNvPr id="14438" name="Text Box 35"/>
          <p:cNvSpPr txBox="1">
            <a:spLocks noChangeArrowheads="1"/>
          </p:cNvSpPr>
          <p:nvPr/>
        </p:nvSpPr>
        <p:spPr bwMode="auto">
          <a:xfrm>
            <a:off x="3700463" y="4113213"/>
            <a:ext cx="457200" cy="274637"/>
          </a:xfrm>
          <a:prstGeom prst="rect">
            <a:avLst/>
          </a:prstGeom>
          <a:noFill/>
          <a:ln w="9525">
            <a:noFill/>
            <a:miter lim="800000"/>
            <a:headEnd/>
            <a:tailEnd/>
          </a:ln>
        </p:spPr>
        <p:txBody>
          <a:bodyPr/>
          <a:lstStyle/>
          <a:p>
            <a:pPr algn="ctr"/>
            <a:r>
              <a:rPr lang="en-US" sz="1000" b="1">
                <a:solidFill>
                  <a:srgbClr val="432D01"/>
                </a:solidFill>
                <a:latin typeface="Tahoma" pitchFamily="34" charset="0"/>
              </a:rPr>
              <a:t>(1)</a:t>
            </a:r>
          </a:p>
        </p:txBody>
      </p:sp>
      <p:sp>
        <p:nvSpPr>
          <p:cNvPr id="14439" name="Text Box 36"/>
          <p:cNvSpPr txBox="1">
            <a:spLocks noChangeArrowheads="1"/>
          </p:cNvSpPr>
          <p:nvPr/>
        </p:nvSpPr>
        <p:spPr bwMode="auto">
          <a:xfrm>
            <a:off x="3705225" y="4981575"/>
            <a:ext cx="457200" cy="274638"/>
          </a:xfrm>
          <a:prstGeom prst="rect">
            <a:avLst/>
          </a:prstGeom>
          <a:noFill/>
          <a:ln w="9525">
            <a:noFill/>
            <a:miter lim="800000"/>
            <a:headEnd/>
            <a:tailEnd/>
          </a:ln>
        </p:spPr>
        <p:txBody>
          <a:bodyPr/>
          <a:lstStyle/>
          <a:p>
            <a:pPr algn="ctr"/>
            <a:r>
              <a:rPr lang="en-US" sz="1000" b="1">
                <a:solidFill>
                  <a:srgbClr val="432D01"/>
                </a:solidFill>
                <a:latin typeface="Tahoma" pitchFamily="34" charset="0"/>
              </a:rPr>
              <a:t>(2)</a:t>
            </a:r>
          </a:p>
        </p:txBody>
      </p:sp>
      <p:sp>
        <p:nvSpPr>
          <p:cNvPr id="14440" name="Oval 51"/>
          <p:cNvSpPr>
            <a:spLocks noChangeArrowheads="1"/>
          </p:cNvSpPr>
          <p:nvPr/>
        </p:nvSpPr>
        <p:spPr bwMode="auto">
          <a:xfrm>
            <a:off x="3200400" y="4341813"/>
            <a:ext cx="609600" cy="609600"/>
          </a:xfrm>
          <a:prstGeom prst="ellipse">
            <a:avLst/>
          </a:prstGeom>
          <a:gradFill rotWithShape="0">
            <a:gsLst>
              <a:gs pos="0">
                <a:srgbClr val="B09040"/>
              </a:gs>
              <a:gs pos="50000">
                <a:srgbClr val="E5D093"/>
              </a:gs>
              <a:gs pos="100000">
                <a:srgbClr val="B09040"/>
              </a:gs>
            </a:gsLst>
            <a:lin ang="18900000" scaled="1"/>
          </a:gradFill>
          <a:ln w="9525">
            <a:solidFill>
              <a:srgbClr val="7E5502"/>
            </a:solidFill>
            <a:round/>
            <a:headEnd/>
            <a:tailEnd/>
          </a:ln>
        </p:spPr>
        <p:txBody>
          <a:bodyPr anchor="ctr" anchorCtr="1"/>
          <a:lstStyle/>
          <a:p>
            <a:pPr algn="ctr">
              <a:lnSpc>
                <a:spcPct val="80000"/>
              </a:lnSpc>
              <a:buClr>
                <a:srgbClr val="B09040"/>
              </a:buClr>
              <a:buSzPct val="65000"/>
            </a:pPr>
            <a:r>
              <a:rPr lang="ar-EG" sz="2500">
                <a:solidFill>
                  <a:srgbClr val="432D01"/>
                </a:solidFill>
              </a:rPr>
              <a:t>ب</a:t>
            </a:r>
            <a:endParaRPr lang="en-US" sz="2500">
              <a:solidFill>
                <a:srgbClr val="432D01"/>
              </a:solidFill>
            </a:endParaRPr>
          </a:p>
        </p:txBody>
      </p:sp>
      <p:sp>
        <p:nvSpPr>
          <p:cNvPr id="14441" name="Oval 52"/>
          <p:cNvSpPr>
            <a:spLocks noChangeArrowheads="1"/>
          </p:cNvSpPr>
          <p:nvPr/>
        </p:nvSpPr>
        <p:spPr bwMode="auto">
          <a:xfrm>
            <a:off x="3200400" y="4951413"/>
            <a:ext cx="609600" cy="609600"/>
          </a:xfrm>
          <a:prstGeom prst="ellipse">
            <a:avLst/>
          </a:prstGeom>
          <a:gradFill rotWithShape="0">
            <a:gsLst>
              <a:gs pos="0">
                <a:srgbClr val="B09040"/>
              </a:gs>
              <a:gs pos="50000">
                <a:srgbClr val="E5D093"/>
              </a:gs>
              <a:gs pos="100000">
                <a:srgbClr val="B09040"/>
              </a:gs>
            </a:gsLst>
            <a:lin ang="18900000" scaled="1"/>
          </a:gradFill>
          <a:ln w="9525">
            <a:solidFill>
              <a:srgbClr val="7E5502"/>
            </a:solidFill>
            <a:round/>
            <a:headEnd/>
            <a:tailEnd/>
          </a:ln>
        </p:spPr>
        <p:txBody>
          <a:bodyPr anchor="ctr" anchorCtr="1"/>
          <a:lstStyle/>
          <a:p>
            <a:pPr algn="ctr">
              <a:lnSpc>
                <a:spcPct val="80000"/>
              </a:lnSpc>
              <a:buClr>
                <a:srgbClr val="B09040"/>
              </a:buClr>
              <a:buSzPct val="65000"/>
            </a:pPr>
            <a:r>
              <a:rPr lang="ar-EG" sz="2500">
                <a:solidFill>
                  <a:srgbClr val="432D01"/>
                </a:solidFill>
              </a:rPr>
              <a:t>ط</a:t>
            </a:r>
            <a:endParaRPr lang="en-US" sz="2500">
              <a:solidFill>
                <a:srgbClr val="432D01"/>
              </a:solidFill>
            </a:endParaRPr>
          </a:p>
        </p:txBody>
      </p:sp>
      <p:sp>
        <p:nvSpPr>
          <p:cNvPr id="14442" name="Oval 53"/>
          <p:cNvSpPr>
            <a:spLocks noChangeArrowheads="1"/>
          </p:cNvSpPr>
          <p:nvPr/>
        </p:nvSpPr>
        <p:spPr bwMode="auto">
          <a:xfrm>
            <a:off x="4038600" y="3732213"/>
            <a:ext cx="609600" cy="609600"/>
          </a:xfrm>
          <a:prstGeom prst="ellipse">
            <a:avLst/>
          </a:prstGeom>
          <a:gradFill rotWithShape="0">
            <a:gsLst>
              <a:gs pos="0">
                <a:srgbClr val="B09040"/>
              </a:gs>
              <a:gs pos="50000">
                <a:srgbClr val="E5D093"/>
              </a:gs>
              <a:gs pos="100000">
                <a:srgbClr val="B09040"/>
              </a:gs>
            </a:gsLst>
            <a:lin ang="18900000" scaled="1"/>
          </a:gradFill>
          <a:ln w="9525">
            <a:solidFill>
              <a:srgbClr val="7E5502"/>
            </a:solidFill>
            <a:round/>
            <a:headEnd/>
            <a:tailEnd/>
          </a:ln>
        </p:spPr>
        <p:txBody>
          <a:bodyPr anchor="ctr" anchorCtr="1"/>
          <a:lstStyle/>
          <a:p>
            <a:pPr algn="ctr">
              <a:lnSpc>
                <a:spcPct val="80000"/>
              </a:lnSpc>
              <a:buClr>
                <a:srgbClr val="B09040"/>
              </a:buClr>
              <a:buSzPct val="65000"/>
            </a:pPr>
            <a:r>
              <a:rPr lang="ar-EG" sz="2500">
                <a:solidFill>
                  <a:srgbClr val="432D01"/>
                </a:solidFill>
              </a:rPr>
              <a:t>و</a:t>
            </a:r>
            <a:endParaRPr lang="en-US" sz="2500">
              <a:solidFill>
                <a:srgbClr val="432D01"/>
              </a:solidFill>
            </a:endParaRPr>
          </a:p>
        </p:txBody>
      </p:sp>
      <p:sp>
        <p:nvSpPr>
          <p:cNvPr id="14443" name="Oval 54"/>
          <p:cNvSpPr>
            <a:spLocks noChangeArrowheads="1"/>
          </p:cNvSpPr>
          <p:nvPr/>
        </p:nvSpPr>
        <p:spPr bwMode="auto">
          <a:xfrm>
            <a:off x="4038600" y="4341813"/>
            <a:ext cx="609600" cy="609600"/>
          </a:xfrm>
          <a:prstGeom prst="ellipse">
            <a:avLst/>
          </a:prstGeom>
          <a:gradFill rotWithShape="0">
            <a:gsLst>
              <a:gs pos="0">
                <a:srgbClr val="B09040"/>
              </a:gs>
              <a:gs pos="50000">
                <a:srgbClr val="E5D093"/>
              </a:gs>
              <a:gs pos="100000">
                <a:srgbClr val="B09040"/>
              </a:gs>
            </a:gsLst>
            <a:lin ang="18900000" scaled="1"/>
          </a:gradFill>
          <a:ln w="9525">
            <a:solidFill>
              <a:srgbClr val="7E5502"/>
            </a:solidFill>
            <a:round/>
            <a:headEnd/>
            <a:tailEnd/>
          </a:ln>
        </p:spPr>
        <p:txBody>
          <a:bodyPr anchor="ctr" anchorCtr="1"/>
          <a:lstStyle/>
          <a:p>
            <a:pPr algn="ctr">
              <a:lnSpc>
                <a:spcPct val="80000"/>
              </a:lnSpc>
              <a:buClr>
                <a:srgbClr val="B09040"/>
              </a:buClr>
              <a:buSzPct val="65000"/>
            </a:pPr>
            <a:r>
              <a:rPr lang="ar-EG" sz="2500">
                <a:solidFill>
                  <a:srgbClr val="432D01"/>
                </a:solidFill>
              </a:rPr>
              <a:t>ب</a:t>
            </a:r>
            <a:endParaRPr lang="en-US" sz="2500">
              <a:solidFill>
                <a:srgbClr val="432D01"/>
              </a:solidFill>
            </a:endParaRPr>
          </a:p>
        </p:txBody>
      </p:sp>
      <p:sp>
        <p:nvSpPr>
          <p:cNvPr id="14444" name="Oval 55"/>
          <p:cNvSpPr>
            <a:spLocks noChangeArrowheads="1"/>
          </p:cNvSpPr>
          <p:nvPr/>
        </p:nvSpPr>
        <p:spPr bwMode="auto">
          <a:xfrm>
            <a:off x="4038600" y="4951413"/>
            <a:ext cx="609600" cy="609600"/>
          </a:xfrm>
          <a:prstGeom prst="ellipse">
            <a:avLst/>
          </a:prstGeom>
          <a:gradFill rotWithShape="0">
            <a:gsLst>
              <a:gs pos="0">
                <a:srgbClr val="B09040"/>
              </a:gs>
              <a:gs pos="50000">
                <a:srgbClr val="E5D093"/>
              </a:gs>
              <a:gs pos="100000">
                <a:srgbClr val="B09040"/>
              </a:gs>
            </a:gsLst>
            <a:lin ang="18900000" scaled="1"/>
          </a:gradFill>
          <a:ln w="9525">
            <a:solidFill>
              <a:srgbClr val="7E5502"/>
            </a:solidFill>
            <a:round/>
            <a:headEnd/>
            <a:tailEnd/>
          </a:ln>
        </p:spPr>
        <p:txBody>
          <a:bodyPr anchor="ctr" anchorCtr="1"/>
          <a:lstStyle/>
          <a:p>
            <a:pPr algn="ctr">
              <a:lnSpc>
                <a:spcPct val="80000"/>
              </a:lnSpc>
              <a:buClr>
                <a:srgbClr val="B09040"/>
              </a:buClr>
              <a:buSzPct val="65000"/>
            </a:pPr>
            <a:r>
              <a:rPr lang="ar-EG" sz="2500">
                <a:solidFill>
                  <a:srgbClr val="432D01"/>
                </a:solidFill>
              </a:rPr>
              <a:t>ط</a:t>
            </a:r>
            <a:endParaRPr lang="en-US" sz="2500">
              <a:solidFill>
                <a:srgbClr val="432D01"/>
              </a:solidFill>
            </a:endParaRPr>
          </a:p>
        </p:txBody>
      </p:sp>
      <p:sp>
        <p:nvSpPr>
          <p:cNvPr id="14445" name="Oval 56"/>
          <p:cNvSpPr>
            <a:spLocks noChangeArrowheads="1"/>
          </p:cNvSpPr>
          <p:nvPr/>
        </p:nvSpPr>
        <p:spPr bwMode="auto">
          <a:xfrm>
            <a:off x="4953000" y="3732213"/>
            <a:ext cx="609600" cy="609600"/>
          </a:xfrm>
          <a:prstGeom prst="ellipse">
            <a:avLst/>
          </a:prstGeom>
          <a:gradFill rotWithShape="0">
            <a:gsLst>
              <a:gs pos="0">
                <a:srgbClr val="B09040"/>
              </a:gs>
              <a:gs pos="50000">
                <a:srgbClr val="E5D093"/>
              </a:gs>
              <a:gs pos="100000">
                <a:srgbClr val="B09040"/>
              </a:gs>
            </a:gsLst>
            <a:lin ang="18900000" scaled="1"/>
          </a:gradFill>
          <a:ln w="9525">
            <a:solidFill>
              <a:srgbClr val="7E5502"/>
            </a:solidFill>
            <a:round/>
            <a:headEnd/>
            <a:tailEnd/>
          </a:ln>
        </p:spPr>
        <p:txBody>
          <a:bodyPr anchor="ctr" anchorCtr="1"/>
          <a:lstStyle/>
          <a:p>
            <a:pPr algn="ctr">
              <a:lnSpc>
                <a:spcPct val="80000"/>
              </a:lnSpc>
              <a:buClr>
                <a:srgbClr val="B09040"/>
              </a:buClr>
              <a:buSzPct val="65000"/>
            </a:pPr>
            <a:r>
              <a:rPr lang="ar-EG" sz="2500">
                <a:solidFill>
                  <a:srgbClr val="432D01"/>
                </a:solidFill>
              </a:rPr>
              <a:t>و</a:t>
            </a:r>
            <a:endParaRPr lang="en-US" sz="2500">
              <a:solidFill>
                <a:srgbClr val="432D01"/>
              </a:solidFill>
            </a:endParaRPr>
          </a:p>
        </p:txBody>
      </p:sp>
      <p:sp>
        <p:nvSpPr>
          <p:cNvPr id="14446" name="Oval 57"/>
          <p:cNvSpPr>
            <a:spLocks noChangeArrowheads="1"/>
          </p:cNvSpPr>
          <p:nvPr/>
        </p:nvSpPr>
        <p:spPr bwMode="auto">
          <a:xfrm>
            <a:off x="4953000" y="4341813"/>
            <a:ext cx="609600" cy="609600"/>
          </a:xfrm>
          <a:prstGeom prst="ellipse">
            <a:avLst/>
          </a:prstGeom>
          <a:gradFill rotWithShape="0">
            <a:gsLst>
              <a:gs pos="0">
                <a:srgbClr val="B09040"/>
              </a:gs>
              <a:gs pos="50000">
                <a:srgbClr val="E5D093"/>
              </a:gs>
              <a:gs pos="100000">
                <a:srgbClr val="B09040"/>
              </a:gs>
            </a:gsLst>
            <a:lin ang="18900000" scaled="1"/>
          </a:gradFill>
          <a:ln w="9525">
            <a:solidFill>
              <a:srgbClr val="7E5502"/>
            </a:solidFill>
            <a:round/>
            <a:headEnd/>
            <a:tailEnd/>
          </a:ln>
        </p:spPr>
        <p:txBody>
          <a:bodyPr anchor="ctr" anchorCtr="1"/>
          <a:lstStyle/>
          <a:p>
            <a:pPr algn="ctr">
              <a:lnSpc>
                <a:spcPct val="80000"/>
              </a:lnSpc>
              <a:buClr>
                <a:srgbClr val="B09040"/>
              </a:buClr>
              <a:buSzPct val="65000"/>
            </a:pPr>
            <a:r>
              <a:rPr lang="ar-EG" sz="2500">
                <a:solidFill>
                  <a:srgbClr val="432D01"/>
                </a:solidFill>
              </a:rPr>
              <a:t>ب</a:t>
            </a:r>
            <a:endParaRPr lang="en-US" sz="2500">
              <a:solidFill>
                <a:srgbClr val="432D01"/>
              </a:solidFill>
            </a:endParaRPr>
          </a:p>
        </p:txBody>
      </p:sp>
      <p:sp>
        <p:nvSpPr>
          <p:cNvPr id="14447" name="Oval 58"/>
          <p:cNvSpPr>
            <a:spLocks noChangeArrowheads="1"/>
          </p:cNvSpPr>
          <p:nvPr/>
        </p:nvSpPr>
        <p:spPr bwMode="auto">
          <a:xfrm>
            <a:off x="4953000" y="4951413"/>
            <a:ext cx="609600" cy="609600"/>
          </a:xfrm>
          <a:prstGeom prst="ellipse">
            <a:avLst/>
          </a:prstGeom>
          <a:gradFill rotWithShape="0">
            <a:gsLst>
              <a:gs pos="0">
                <a:srgbClr val="B09040"/>
              </a:gs>
              <a:gs pos="50000">
                <a:srgbClr val="E5D093"/>
              </a:gs>
              <a:gs pos="100000">
                <a:srgbClr val="B09040"/>
              </a:gs>
            </a:gsLst>
            <a:lin ang="18900000" scaled="1"/>
          </a:gradFill>
          <a:ln w="9525">
            <a:solidFill>
              <a:srgbClr val="7E5502"/>
            </a:solidFill>
            <a:round/>
            <a:headEnd/>
            <a:tailEnd/>
          </a:ln>
        </p:spPr>
        <p:txBody>
          <a:bodyPr anchor="ctr" anchorCtr="1"/>
          <a:lstStyle/>
          <a:p>
            <a:pPr algn="ctr">
              <a:lnSpc>
                <a:spcPct val="80000"/>
              </a:lnSpc>
              <a:buClr>
                <a:srgbClr val="B09040"/>
              </a:buClr>
              <a:buSzPct val="65000"/>
            </a:pPr>
            <a:r>
              <a:rPr lang="ar-EG" sz="2500">
                <a:solidFill>
                  <a:srgbClr val="432D01"/>
                </a:solidFill>
              </a:rPr>
              <a:t>ط</a:t>
            </a:r>
            <a:endParaRPr lang="en-US" sz="2500">
              <a:solidFill>
                <a:srgbClr val="432D01"/>
              </a:solidFill>
            </a:endParaRPr>
          </a:p>
        </p:txBody>
      </p:sp>
      <p:sp>
        <p:nvSpPr>
          <p:cNvPr id="14448" name="Oval 59"/>
          <p:cNvSpPr>
            <a:spLocks noChangeArrowheads="1"/>
          </p:cNvSpPr>
          <p:nvPr/>
        </p:nvSpPr>
        <p:spPr bwMode="auto">
          <a:xfrm>
            <a:off x="5943600" y="3732213"/>
            <a:ext cx="609600" cy="609600"/>
          </a:xfrm>
          <a:prstGeom prst="ellipse">
            <a:avLst/>
          </a:prstGeom>
          <a:gradFill rotWithShape="0">
            <a:gsLst>
              <a:gs pos="0">
                <a:srgbClr val="B09040"/>
              </a:gs>
              <a:gs pos="50000">
                <a:srgbClr val="E5D093"/>
              </a:gs>
              <a:gs pos="100000">
                <a:srgbClr val="B09040"/>
              </a:gs>
            </a:gsLst>
            <a:lin ang="18900000" scaled="1"/>
          </a:gradFill>
          <a:ln w="9525">
            <a:solidFill>
              <a:srgbClr val="7E5502"/>
            </a:solidFill>
            <a:round/>
            <a:headEnd/>
            <a:tailEnd/>
          </a:ln>
        </p:spPr>
        <p:txBody>
          <a:bodyPr anchor="ctr" anchorCtr="1"/>
          <a:lstStyle/>
          <a:p>
            <a:pPr algn="ctr">
              <a:lnSpc>
                <a:spcPct val="80000"/>
              </a:lnSpc>
              <a:buClr>
                <a:srgbClr val="B09040"/>
              </a:buClr>
              <a:buSzPct val="65000"/>
            </a:pPr>
            <a:r>
              <a:rPr lang="ar-EG" sz="2500">
                <a:solidFill>
                  <a:srgbClr val="432D01"/>
                </a:solidFill>
              </a:rPr>
              <a:t>و</a:t>
            </a:r>
            <a:endParaRPr lang="en-US" sz="2500">
              <a:solidFill>
                <a:srgbClr val="432D01"/>
              </a:solidFill>
            </a:endParaRPr>
          </a:p>
        </p:txBody>
      </p:sp>
      <p:sp>
        <p:nvSpPr>
          <p:cNvPr id="14449" name="Oval 60"/>
          <p:cNvSpPr>
            <a:spLocks noChangeArrowheads="1"/>
          </p:cNvSpPr>
          <p:nvPr/>
        </p:nvSpPr>
        <p:spPr bwMode="auto">
          <a:xfrm>
            <a:off x="5943600" y="4341813"/>
            <a:ext cx="609600" cy="609600"/>
          </a:xfrm>
          <a:prstGeom prst="ellipse">
            <a:avLst/>
          </a:prstGeom>
          <a:gradFill rotWithShape="0">
            <a:gsLst>
              <a:gs pos="0">
                <a:srgbClr val="B09040"/>
              </a:gs>
              <a:gs pos="50000">
                <a:srgbClr val="E5D093"/>
              </a:gs>
              <a:gs pos="100000">
                <a:srgbClr val="B09040"/>
              </a:gs>
            </a:gsLst>
            <a:lin ang="18900000" scaled="1"/>
          </a:gradFill>
          <a:ln w="9525">
            <a:solidFill>
              <a:srgbClr val="7E5502"/>
            </a:solidFill>
            <a:round/>
            <a:headEnd/>
            <a:tailEnd/>
          </a:ln>
        </p:spPr>
        <p:txBody>
          <a:bodyPr anchor="ctr" anchorCtr="1"/>
          <a:lstStyle/>
          <a:p>
            <a:pPr algn="ctr">
              <a:lnSpc>
                <a:spcPct val="80000"/>
              </a:lnSpc>
              <a:buClr>
                <a:srgbClr val="B09040"/>
              </a:buClr>
              <a:buSzPct val="65000"/>
            </a:pPr>
            <a:r>
              <a:rPr lang="ar-EG" sz="2500">
                <a:solidFill>
                  <a:srgbClr val="432D01"/>
                </a:solidFill>
              </a:rPr>
              <a:t>ب</a:t>
            </a:r>
            <a:endParaRPr lang="en-US" sz="2500">
              <a:solidFill>
                <a:srgbClr val="432D01"/>
              </a:solidFill>
            </a:endParaRPr>
          </a:p>
        </p:txBody>
      </p:sp>
      <p:sp>
        <p:nvSpPr>
          <p:cNvPr id="14450" name="Oval 61"/>
          <p:cNvSpPr>
            <a:spLocks noChangeArrowheads="1"/>
          </p:cNvSpPr>
          <p:nvPr/>
        </p:nvSpPr>
        <p:spPr bwMode="auto">
          <a:xfrm>
            <a:off x="5943600" y="4951413"/>
            <a:ext cx="609600" cy="609600"/>
          </a:xfrm>
          <a:prstGeom prst="ellipse">
            <a:avLst/>
          </a:prstGeom>
          <a:gradFill rotWithShape="0">
            <a:gsLst>
              <a:gs pos="0">
                <a:srgbClr val="B09040"/>
              </a:gs>
              <a:gs pos="50000">
                <a:srgbClr val="E5D093"/>
              </a:gs>
              <a:gs pos="100000">
                <a:srgbClr val="B09040"/>
              </a:gs>
            </a:gsLst>
            <a:lin ang="18900000" scaled="1"/>
          </a:gradFill>
          <a:ln w="9525">
            <a:solidFill>
              <a:srgbClr val="7E5502"/>
            </a:solidFill>
            <a:round/>
            <a:headEnd/>
            <a:tailEnd/>
          </a:ln>
        </p:spPr>
        <p:txBody>
          <a:bodyPr anchor="ctr" anchorCtr="1"/>
          <a:lstStyle/>
          <a:p>
            <a:pPr algn="ctr">
              <a:lnSpc>
                <a:spcPct val="80000"/>
              </a:lnSpc>
              <a:buClr>
                <a:srgbClr val="B09040"/>
              </a:buClr>
              <a:buSzPct val="65000"/>
            </a:pPr>
            <a:r>
              <a:rPr lang="ar-EG" sz="2500">
                <a:solidFill>
                  <a:srgbClr val="432D01"/>
                </a:solidFill>
              </a:rPr>
              <a:t>ط</a:t>
            </a:r>
            <a:endParaRPr lang="en-US" sz="2500">
              <a:solidFill>
                <a:srgbClr val="432D01"/>
              </a:solidFill>
            </a:endParaRPr>
          </a:p>
        </p:txBody>
      </p:sp>
      <p:sp>
        <p:nvSpPr>
          <p:cNvPr id="14451" name="Line 63"/>
          <p:cNvSpPr>
            <a:spLocks noChangeShapeType="1"/>
          </p:cNvSpPr>
          <p:nvPr/>
        </p:nvSpPr>
        <p:spPr bwMode="auto">
          <a:xfrm>
            <a:off x="3733800" y="4265613"/>
            <a:ext cx="381000" cy="762000"/>
          </a:xfrm>
          <a:prstGeom prst="line">
            <a:avLst/>
          </a:prstGeom>
          <a:noFill/>
          <a:ln w="9525">
            <a:solidFill>
              <a:srgbClr val="704B02"/>
            </a:solidFill>
            <a:round/>
            <a:headEnd/>
            <a:tailEnd type="triangle" w="med" len="med"/>
          </a:ln>
        </p:spPr>
        <p:txBody>
          <a:bodyPr/>
          <a:lstStyle/>
          <a:p>
            <a:endParaRPr lang="en-US"/>
          </a:p>
        </p:txBody>
      </p:sp>
      <p:sp>
        <p:nvSpPr>
          <p:cNvPr id="14452" name="Line 64"/>
          <p:cNvSpPr>
            <a:spLocks noChangeShapeType="1"/>
          </p:cNvSpPr>
          <p:nvPr/>
        </p:nvSpPr>
        <p:spPr bwMode="auto">
          <a:xfrm flipH="1">
            <a:off x="3733800" y="4189413"/>
            <a:ext cx="304800" cy="914400"/>
          </a:xfrm>
          <a:prstGeom prst="line">
            <a:avLst/>
          </a:prstGeom>
          <a:noFill/>
          <a:ln w="9525">
            <a:solidFill>
              <a:srgbClr val="704B02"/>
            </a:solidFill>
            <a:round/>
            <a:headEnd/>
            <a:tailEnd type="triangle" w="med" len="med"/>
          </a:ln>
        </p:spPr>
        <p:txBody>
          <a:bodyPr/>
          <a:lstStyle/>
          <a:p>
            <a:endParaRPr lang="en-US"/>
          </a:p>
        </p:txBody>
      </p:sp>
      <p:sp>
        <p:nvSpPr>
          <p:cNvPr id="14453" name="Line 65"/>
          <p:cNvSpPr>
            <a:spLocks noChangeShapeType="1"/>
          </p:cNvSpPr>
          <p:nvPr/>
        </p:nvSpPr>
        <p:spPr bwMode="auto">
          <a:xfrm>
            <a:off x="5562600" y="4189413"/>
            <a:ext cx="457200" cy="838200"/>
          </a:xfrm>
          <a:prstGeom prst="line">
            <a:avLst/>
          </a:prstGeom>
          <a:noFill/>
          <a:ln w="9525">
            <a:solidFill>
              <a:srgbClr val="704B02"/>
            </a:solidFill>
            <a:round/>
            <a:headEnd/>
            <a:tailEnd type="triangle" w="med" len="med"/>
          </a:ln>
        </p:spPr>
        <p:txBody>
          <a:bodyPr/>
          <a:lstStyle/>
          <a:p>
            <a:endParaRPr lang="en-US"/>
          </a:p>
        </p:txBody>
      </p:sp>
      <p:sp>
        <p:nvSpPr>
          <p:cNvPr id="14454" name="Line 66"/>
          <p:cNvSpPr>
            <a:spLocks noChangeShapeType="1"/>
          </p:cNvSpPr>
          <p:nvPr/>
        </p:nvSpPr>
        <p:spPr bwMode="auto">
          <a:xfrm flipV="1">
            <a:off x="5562600" y="4189413"/>
            <a:ext cx="457200" cy="990600"/>
          </a:xfrm>
          <a:prstGeom prst="line">
            <a:avLst/>
          </a:prstGeom>
          <a:noFill/>
          <a:ln w="9525">
            <a:solidFill>
              <a:srgbClr val="704B02"/>
            </a:solidFill>
            <a:round/>
            <a:headEnd/>
            <a:tailEnd type="triangle" w="med" len="med"/>
          </a:ln>
        </p:spPr>
        <p:txBody>
          <a:bodyPr/>
          <a:lstStyle/>
          <a:p>
            <a:endParaRPr lang="en-US"/>
          </a:p>
        </p:txBody>
      </p:sp>
      <p:sp>
        <p:nvSpPr>
          <p:cNvPr id="14455" name="Text Box 67"/>
          <p:cNvSpPr txBox="1">
            <a:spLocks noChangeArrowheads="1"/>
          </p:cNvSpPr>
          <p:nvPr/>
        </p:nvSpPr>
        <p:spPr bwMode="auto">
          <a:xfrm>
            <a:off x="5424488" y="4037013"/>
            <a:ext cx="457200" cy="274637"/>
          </a:xfrm>
          <a:prstGeom prst="rect">
            <a:avLst/>
          </a:prstGeom>
          <a:noFill/>
          <a:ln w="9525">
            <a:noFill/>
            <a:miter lim="800000"/>
            <a:headEnd/>
            <a:tailEnd/>
          </a:ln>
        </p:spPr>
        <p:txBody>
          <a:bodyPr/>
          <a:lstStyle/>
          <a:p>
            <a:pPr algn="ctr"/>
            <a:r>
              <a:rPr lang="en-US" sz="1000" b="1">
                <a:solidFill>
                  <a:srgbClr val="432D01"/>
                </a:solidFill>
                <a:latin typeface="Tahoma" pitchFamily="34" charset="0"/>
              </a:rPr>
              <a:t>(1)</a:t>
            </a:r>
          </a:p>
        </p:txBody>
      </p:sp>
      <p:sp>
        <p:nvSpPr>
          <p:cNvPr id="14456" name="Text Box 68"/>
          <p:cNvSpPr txBox="1">
            <a:spLocks noChangeArrowheads="1"/>
          </p:cNvSpPr>
          <p:nvPr/>
        </p:nvSpPr>
        <p:spPr bwMode="auto">
          <a:xfrm>
            <a:off x="5653088" y="4951413"/>
            <a:ext cx="457200" cy="274637"/>
          </a:xfrm>
          <a:prstGeom prst="rect">
            <a:avLst/>
          </a:prstGeom>
          <a:noFill/>
          <a:ln w="9525">
            <a:noFill/>
            <a:miter lim="800000"/>
            <a:headEnd/>
            <a:tailEnd/>
          </a:ln>
        </p:spPr>
        <p:txBody>
          <a:bodyPr/>
          <a:lstStyle/>
          <a:p>
            <a:pPr algn="ctr"/>
            <a:r>
              <a:rPr lang="en-US" sz="1000" b="1">
                <a:solidFill>
                  <a:srgbClr val="432D01"/>
                </a:solidFill>
                <a:latin typeface="Tahoma" pitchFamily="34" charset="0"/>
              </a:rPr>
              <a:t>(2)</a:t>
            </a:r>
          </a:p>
        </p:txBody>
      </p:sp>
      <p:sp>
        <p:nvSpPr>
          <p:cNvPr id="14457" name="Line 69"/>
          <p:cNvSpPr>
            <a:spLocks noChangeShapeType="1"/>
          </p:cNvSpPr>
          <p:nvPr/>
        </p:nvSpPr>
        <p:spPr bwMode="auto">
          <a:xfrm>
            <a:off x="7543800" y="4570413"/>
            <a:ext cx="457200" cy="0"/>
          </a:xfrm>
          <a:prstGeom prst="line">
            <a:avLst/>
          </a:prstGeom>
          <a:noFill/>
          <a:ln w="9525">
            <a:solidFill>
              <a:srgbClr val="704B02"/>
            </a:solidFill>
            <a:round/>
            <a:headEnd/>
            <a:tailEnd type="triangle" w="med" len="med"/>
          </a:ln>
        </p:spPr>
        <p:txBody>
          <a:bodyPr/>
          <a:lstStyle/>
          <a:p>
            <a:endParaRPr lang="en-US"/>
          </a:p>
        </p:txBody>
      </p:sp>
      <p:sp>
        <p:nvSpPr>
          <p:cNvPr id="14458" name="Line 70"/>
          <p:cNvSpPr>
            <a:spLocks noChangeShapeType="1"/>
          </p:cNvSpPr>
          <p:nvPr/>
        </p:nvSpPr>
        <p:spPr bwMode="auto">
          <a:xfrm flipH="1" flipV="1">
            <a:off x="7543800" y="4037013"/>
            <a:ext cx="457200" cy="1295400"/>
          </a:xfrm>
          <a:prstGeom prst="line">
            <a:avLst/>
          </a:prstGeom>
          <a:noFill/>
          <a:ln w="9525">
            <a:solidFill>
              <a:srgbClr val="704B02"/>
            </a:solidFill>
            <a:round/>
            <a:headEnd/>
            <a:tailEnd type="triangle" w="med" len="med"/>
          </a:ln>
        </p:spPr>
        <p:txBody>
          <a:bodyPr/>
          <a:lstStyle/>
          <a:p>
            <a:endParaRPr lang="en-US"/>
          </a:p>
        </p:txBody>
      </p:sp>
      <p:sp>
        <p:nvSpPr>
          <p:cNvPr id="14459" name="Text Box 71"/>
          <p:cNvSpPr txBox="1">
            <a:spLocks noChangeArrowheads="1"/>
          </p:cNvSpPr>
          <p:nvPr/>
        </p:nvSpPr>
        <p:spPr bwMode="auto">
          <a:xfrm>
            <a:off x="7481888" y="5027613"/>
            <a:ext cx="457200" cy="274637"/>
          </a:xfrm>
          <a:prstGeom prst="rect">
            <a:avLst/>
          </a:prstGeom>
          <a:noFill/>
          <a:ln w="9525">
            <a:noFill/>
            <a:miter lim="800000"/>
            <a:headEnd/>
            <a:tailEnd/>
          </a:ln>
        </p:spPr>
        <p:txBody>
          <a:bodyPr/>
          <a:lstStyle/>
          <a:p>
            <a:pPr algn="ctr"/>
            <a:r>
              <a:rPr lang="en-US" sz="1000" b="1">
                <a:solidFill>
                  <a:srgbClr val="432D01"/>
                </a:solidFill>
                <a:latin typeface="Tahoma" pitchFamily="34" charset="0"/>
              </a:rPr>
              <a:t>(2)</a:t>
            </a:r>
          </a:p>
        </p:txBody>
      </p:sp>
      <p:sp>
        <p:nvSpPr>
          <p:cNvPr id="14460" name="Text Box 72"/>
          <p:cNvSpPr txBox="1">
            <a:spLocks noChangeArrowheads="1"/>
          </p:cNvSpPr>
          <p:nvPr/>
        </p:nvSpPr>
        <p:spPr bwMode="auto">
          <a:xfrm>
            <a:off x="7620000" y="4313238"/>
            <a:ext cx="457200" cy="274637"/>
          </a:xfrm>
          <a:prstGeom prst="rect">
            <a:avLst/>
          </a:prstGeom>
          <a:noFill/>
          <a:ln w="9525">
            <a:noFill/>
            <a:miter lim="800000"/>
            <a:headEnd/>
            <a:tailEnd/>
          </a:ln>
        </p:spPr>
        <p:txBody>
          <a:bodyPr/>
          <a:lstStyle/>
          <a:p>
            <a:pPr algn="ctr"/>
            <a:r>
              <a:rPr lang="en-US" sz="1000" b="1">
                <a:solidFill>
                  <a:srgbClr val="432D01"/>
                </a:solidFill>
                <a:latin typeface="Tahoma" pitchFamily="34" charset="0"/>
              </a:rPr>
              <a:t>(1)</a:t>
            </a:r>
          </a:p>
        </p:txBody>
      </p:sp>
      <p:sp>
        <p:nvSpPr>
          <p:cNvPr id="14461" name="Line 74"/>
          <p:cNvSpPr>
            <a:spLocks noChangeShapeType="1"/>
          </p:cNvSpPr>
          <p:nvPr/>
        </p:nvSpPr>
        <p:spPr bwMode="auto">
          <a:xfrm>
            <a:off x="1752600" y="4722813"/>
            <a:ext cx="381000" cy="0"/>
          </a:xfrm>
          <a:prstGeom prst="line">
            <a:avLst/>
          </a:prstGeom>
          <a:noFill/>
          <a:ln w="9525">
            <a:solidFill>
              <a:srgbClr val="704B02"/>
            </a:solidFill>
            <a:round/>
            <a:headEnd/>
            <a:tailEnd type="triangle" w="med" len="med"/>
          </a:ln>
        </p:spPr>
        <p:txBody>
          <a:bodyPr wrap="none"/>
          <a:lstStyle/>
          <a:p>
            <a:endParaRPr lang="en-US"/>
          </a:p>
        </p:txBody>
      </p:sp>
      <p:sp>
        <p:nvSpPr>
          <p:cNvPr id="14462" name="Line 75"/>
          <p:cNvSpPr>
            <a:spLocks noChangeShapeType="1"/>
          </p:cNvSpPr>
          <p:nvPr/>
        </p:nvSpPr>
        <p:spPr bwMode="auto">
          <a:xfrm flipH="1">
            <a:off x="1600200" y="4037013"/>
            <a:ext cx="533400" cy="1066800"/>
          </a:xfrm>
          <a:prstGeom prst="line">
            <a:avLst/>
          </a:prstGeom>
          <a:noFill/>
          <a:ln w="9525">
            <a:solidFill>
              <a:srgbClr val="704B02"/>
            </a:solidFill>
            <a:round/>
            <a:headEnd/>
            <a:tailEnd type="triangle" w="med" len="med"/>
          </a:ln>
        </p:spPr>
        <p:txBody>
          <a:bodyPr/>
          <a:lstStyle/>
          <a:p>
            <a:endParaRPr lang="en-US"/>
          </a:p>
        </p:txBody>
      </p:sp>
      <p:sp>
        <p:nvSpPr>
          <p:cNvPr id="52" name="Rectangle 3"/>
          <p:cNvSpPr>
            <a:spLocks noChangeArrowheads="1"/>
          </p:cNvSpPr>
          <p:nvPr/>
        </p:nvSpPr>
        <p:spPr bwMode="auto">
          <a:xfrm>
            <a:off x="506413" y="3028950"/>
            <a:ext cx="4972050" cy="2730500"/>
          </a:xfrm>
          <a:prstGeom prst="rect">
            <a:avLst/>
          </a:prstGeom>
          <a:noFill/>
          <a:ln w="9525" algn="ctr">
            <a:noFill/>
            <a:miter lim="800000"/>
            <a:headEnd/>
            <a:tailEnd/>
          </a:ln>
        </p:spPr>
        <p:txBody>
          <a:bodyPr/>
          <a:lstStyle/>
          <a:p>
            <a:pPr>
              <a:buClr>
                <a:srgbClr val="FF9900"/>
              </a:buClr>
            </a:pPr>
            <a:endParaRPr lang="en-US" sz="3200">
              <a:solidFill>
                <a:srgbClr val="432D01"/>
              </a:solidFill>
              <a:latin typeface="Arial" pitchFamily="34" charset="0"/>
            </a:endParaRPr>
          </a:p>
        </p:txBody>
      </p:sp>
      <p:sp>
        <p:nvSpPr>
          <p:cNvPr id="57" name="Rectangle 3"/>
          <p:cNvSpPr>
            <a:spLocks noChangeArrowheads="1"/>
          </p:cNvSpPr>
          <p:nvPr/>
        </p:nvSpPr>
        <p:spPr bwMode="auto">
          <a:xfrm>
            <a:off x="412750" y="1570038"/>
            <a:ext cx="4972050" cy="1189037"/>
          </a:xfrm>
          <a:prstGeom prst="rect">
            <a:avLst/>
          </a:prstGeom>
          <a:noFill/>
          <a:ln w="9525" algn="ctr">
            <a:noFill/>
            <a:miter lim="800000"/>
            <a:headEnd/>
            <a:tailEnd/>
          </a:ln>
        </p:spPr>
        <p:txBody>
          <a:bodyPr/>
          <a:lstStyle/>
          <a:p>
            <a:pPr>
              <a:buClr>
                <a:srgbClr val="FF9900"/>
              </a:buClr>
            </a:pPr>
            <a:endParaRPr lang="en-US" sz="3200">
              <a:solidFill>
                <a:srgbClr val="432D01"/>
              </a:solidFill>
              <a:latin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nodePh="1">
                                  <p:stCondLst>
                                    <p:cond delay="0"/>
                                  </p:stCondLst>
                                  <p:endCondLst>
                                    <p:cond evt="begin" delay="0">
                                      <p:tn val="5"/>
                                    </p:cond>
                                  </p:endCondLst>
                                  <p:childTnLst>
                                    <p:set>
                                      <p:cBhvr>
                                        <p:cTn id="6" dur="1" fill="hold">
                                          <p:stCondLst>
                                            <p:cond delay="0"/>
                                          </p:stCondLst>
                                        </p:cTn>
                                        <p:tgtEl>
                                          <p:spTgt spid="52"/>
                                        </p:tgtEl>
                                        <p:attrNameLst>
                                          <p:attrName>style.visibility</p:attrName>
                                        </p:attrNameLst>
                                      </p:cBhvr>
                                      <p:to>
                                        <p:strVal val="visible"/>
                                      </p:to>
                                    </p:set>
                                    <p:animEffect transition="in" filter="fade">
                                      <p:cBhvr>
                                        <p:cTn id="7" dur="500"/>
                                        <p:tgtEl>
                                          <p:spTgt spid="52"/>
                                        </p:tgtEl>
                                      </p:cBhvr>
                                    </p:animEffect>
                                  </p:childTnLst>
                                </p:cTn>
                              </p:par>
                            </p:childTnLst>
                          </p:cTn>
                        </p:par>
                        <p:par>
                          <p:cTn id="8" fill="hold">
                            <p:stCondLst>
                              <p:cond delay="500"/>
                            </p:stCondLst>
                            <p:childTnLst>
                              <p:par>
                                <p:cTn id="9" presetID="10" presetClass="entr" presetSubtype="0" fill="hold" grpId="0" nodeType="afterEffect" nodePh="1">
                                  <p:stCondLst>
                                    <p:cond delay="0"/>
                                  </p:stCondLst>
                                  <p:endCondLst>
                                    <p:cond evt="begin" delay="0">
                                      <p:tn val="9"/>
                                    </p:cond>
                                  </p:endCondLst>
                                  <p:childTnLst>
                                    <p:set>
                                      <p:cBhvr>
                                        <p:cTn id="10" dur="1" fill="hold">
                                          <p:stCondLst>
                                            <p:cond delay="0"/>
                                          </p:stCondLst>
                                        </p:cTn>
                                        <p:tgtEl>
                                          <p:spTgt spid="57"/>
                                        </p:tgtEl>
                                        <p:attrNameLst>
                                          <p:attrName>style.visibility</p:attrName>
                                        </p:attrNameLst>
                                      </p:cBhvr>
                                      <p:to>
                                        <p:strVal val="visible"/>
                                      </p:to>
                                    </p:set>
                                    <p:animEffect transition="in" filter="fade">
                                      <p:cBhvr>
                                        <p:cTn id="11" dur="500"/>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p:bldP spid="57"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Slide Number Placeholder 4"/>
          <p:cNvSpPr>
            <a:spLocks noGrp="1"/>
          </p:cNvSpPr>
          <p:nvPr>
            <p:ph type="sldNum" sz="quarter" idx="12"/>
          </p:nvPr>
        </p:nvSpPr>
        <p:spPr/>
        <p:txBody>
          <a:bodyPr/>
          <a:lstStyle/>
          <a:p>
            <a:fld id="{B566EDE8-DCD2-4892-9052-B139FD4D503D}" type="slidenum">
              <a:rPr lang="en-US"/>
              <a:pPr/>
              <a:t>9</a:t>
            </a:fld>
            <a:endParaRPr lang="en-US"/>
          </a:p>
        </p:txBody>
      </p:sp>
      <p:sp>
        <p:nvSpPr>
          <p:cNvPr id="15362" name="Rectangle 2"/>
          <p:cNvSpPr>
            <a:spLocks noGrp="1" noChangeArrowheads="1"/>
          </p:cNvSpPr>
          <p:nvPr>
            <p:ph type="title"/>
          </p:nvPr>
        </p:nvSpPr>
        <p:spPr>
          <a:xfrm>
            <a:off x="762000" y="457200"/>
            <a:ext cx="7772400" cy="822325"/>
          </a:xfrm>
        </p:spPr>
        <p:txBody>
          <a:bodyPr/>
          <a:lstStyle/>
          <a:p>
            <a:r>
              <a:rPr lang="ar-EG" sz="3600">
                <a:solidFill>
                  <a:srgbClr val="432D01"/>
                </a:solidFill>
              </a:rPr>
              <a:t>أمثلة للمعاملات الخفية</a:t>
            </a:r>
            <a:endParaRPr lang="en-US" sz="3600">
              <a:solidFill>
                <a:srgbClr val="432D01"/>
              </a:solidFill>
            </a:endParaRPr>
          </a:p>
        </p:txBody>
      </p:sp>
      <p:sp>
        <p:nvSpPr>
          <p:cNvPr id="15429" name="Oval 3"/>
          <p:cNvSpPr>
            <a:spLocks noChangeArrowheads="1"/>
          </p:cNvSpPr>
          <p:nvPr/>
        </p:nvSpPr>
        <p:spPr bwMode="auto">
          <a:xfrm>
            <a:off x="1600200" y="3962400"/>
            <a:ext cx="762000" cy="762000"/>
          </a:xfrm>
          <a:prstGeom prst="ellipse">
            <a:avLst/>
          </a:prstGeom>
          <a:gradFill rotWithShape="0">
            <a:gsLst>
              <a:gs pos="0">
                <a:srgbClr val="B09040"/>
              </a:gs>
              <a:gs pos="50000">
                <a:srgbClr val="E5D093"/>
              </a:gs>
              <a:gs pos="100000">
                <a:srgbClr val="B09040"/>
              </a:gs>
            </a:gsLst>
            <a:lin ang="18900000" scaled="1"/>
          </a:gradFill>
          <a:ln w="9525">
            <a:solidFill>
              <a:srgbClr val="7E5502"/>
            </a:solidFill>
            <a:round/>
            <a:headEnd/>
            <a:tailEnd/>
          </a:ln>
        </p:spPr>
        <p:txBody>
          <a:bodyPr anchor="ctr" anchorCtr="1"/>
          <a:lstStyle/>
          <a:p>
            <a:pPr algn="ctr">
              <a:lnSpc>
                <a:spcPct val="80000"/>
              </a:lnSpc>
              <a:buClr>
                <a:srgbClr val="B09040"/>
              </a:buClr>
              <a:buSzPct val="65000"/>
            </a:pPr>
            <a:r>
              <a:rPr lang="ar-EG" sz="2500">
                <a:solidFill>
                  <a:srgbClr val="5A3D02"/>
                </a:solidFill>
              </a:rPr>
              <a:t>و</a:t>
            </a:r>
            <a:endParaRPr lang="en-US" sz="2500">
              <a:solidFill>
                <a:srgbClr val="5A3D02"/>
              </a:solidFill>
            </a:endParaRPr>
          </a:p>
        </p:txBody>
      </p:sp>
      <p:sp>
        <p:nvSpPr>
          <p:cNvPr id="15430" name="Oval 4"/>
          <p:cNvSpPr>
            <a:spLocks noChangeArrowheads="1"/>
          </p:cNvSpPr>
          <p:nvPr/>
        </p:nvSpPr>
        <p:spPr bwMode="auto">
          <a:xfrm>
            <a:off x="3352800" y="3962400"/>
            <a:ext cx="762000" cy="762000"/>
          </a:xfrm>
          <a:prstGeom prst="ellipse">
            <a:avLst/>
          </a:prstGeom>
          <a:gradFill rotWithShape="0">
            <a:gsLst>
              <a:gs pos="0">
                <a:srgbClr val="B09040"/>
              </a:gs>
              <a:gs pos="50000">
                <a:srgbClr val="E5D093"/>
              </a:gs>
              <a:gs pos="100000">
                <a:srgbClr val="B09040"/>
              </a:gs>
            </a:gsLst>
            <a:lin ang="18900000" scaled="1"/>
          </a:gradFill>
          <a:ln w="9525">
            <a:solidFill>
              <a:srgbClr val="7E5502"/>
            </a:solidFill>
            <a:round/>
            <a:headEnd/>
            <a:tailEnd/>
          </a:ln>
        </p:spPr>
        <p:txBody>
          <a:bodyPr anchor="ctr" anchorCtr="1"/>
          <a:lstStyle/>
          <a:p>
            <a:pPr algn="ctr">
              <a:lnSpc>
                <a:spcPct val="80000"/>
              </a:lnSpc>
              <a:buClr>
                <a:srgbClr val="B09040"/>
              </a:buClr>
              <a:buSzPct val="65000"/>
            </a:pPr>
            <a:r>
              <a:rPr lang="ar-EG" sz="2500">
                <a:solidFill>
                  <a:srgbClr val="5A3D02"/>
                </a:solidFill>
              </a:rPr>
              <a:t>و</a:t>
            </a:r>
            <a:endParaRPr lang="en-US" sz="2500">
              <a:solidFill>
                <a:srgbClr val="5A3D02"/>
              </a:solidFill>
            </a:endParaRPr>
          </a:p>
        </p:txBody>
      </p:sp>
      <p:sp>
        <p:nvSpPr>
          <p:cNvPr id="15431" name="Oval 5"/>
          <p:cNvSpPr>
            <a:spLocks noChangeArrowheads="1"/>
          </p:cNvSpPr>
          <p:nvPr/>
        </p:nvSpPr>
        <p:spPr bwMode="auto">
          <a:xfrm>
            <a:off x="3352800" y="4724400"/>
            <a:ext cx="762000" cy="762000"/>
          </a:xfrm>
          <a:prstGeom prst="ellipse">
            <a:avLst/>
          </a:prstGeom>
          <a:gradFill rotWithShape="0">
            <a:gsLst>
              <a:gs pos="0">
                <a:srgbClr val="B09040"/>
              </a:gs>
              <a:gs pos="50000">
                <a:srgbClr val="E5D093"/>
              </a:gs>
              <a:gs pos="100000">
                <a:srgbClr val="B09040"/>
              </a:gs>
            </a:gsLst>
            <a:lin ang="18900000" scaled="1"/>
          </a:gradFill>
          <a:ln w="9525">
            <a:solidFill>
              <a:srgbClr val="7E5502"/>
            </a:solidFill>
            <a:round/>
            <a:headEnd/>
            <a:tailEnd/>
          </a:ln>
        </p:spPr>
        <p:txBody>
          <a:bodyPr anchor="ctr" anchorCtr="1"/>
          <a:lstStyle/>
          <a:p>
            <a:pPr algn="ctr">
              <a:lnSpc>
                <a:spcPct val="80000"/>
              </a:lnSpc>
              <a:buClr>
                <a:srgbClr val="B09040"/>
              </a:buClr>
              <a:buSzPct val="65000"/>
            </a:pPr>
            <a:r>
              <a:rPr lang="ar-EG" sz="2500">
                <a:solidFill>
                  <a:srgbClr val="5A3D02"/>
                </a:solidFill>
              </a:rPr>
              <a:t>ب</a:t>
            </a:r>
            <a:endParaRPr lang="en-US" sz="2500">
              <a:solidFill>
                <a:srgbClr val="5A3D02"/>
              </a:solidFill>
            </a:endParaRPr>
          </a:p>
        </p:txBody>
      </p:sp>
      <p:sp>
        <p:nvSpPr>
          <p:cNvPr id="15432" name="Oval 6"/>
          <p:cNvSpPr>
            <a:spLocks noChangeArrowheads="1"/>
          </p:cNvSpPr>
          <p:nvPr/>
        </p:nvSpPr>
        <p:spPr bwMode="auto">
          <a:xfrm>
            <a:off x="3352800" y="5486400"/>
            <a:ext cx="762000" cy="762000"/>
          </a:xfrm>
          <a:prstGeom prst="ellipse">
            <a:avLst/>
          </a:prstGeom>
          <a:gradFill rotWithShape="0">
            <a:gsLst>
              <a:gs pos="0">
                <a:srgbClr val="B09040"/>
              </a:gs>
              <a:gs pos="50000">
                <a:srgbClr val="E5D093"/>
              </a:gs>
              <a:gs pos="100000">
                <a:srgbClr val="B09040"/>
              </a:gs>
            </a:gsLst>
            <a:lin ang="18900000" scaled="1"/>
          </a:gradFill>
          <a:ln w="9525">
            <a:solidFill>
              <a:srgbClr val="7E5502"/>
            </a:solidFill>
            <a:round/>
            <a:headEnd/>
            <a:tailEnd/>
          </a:ln>
        </p:spPr>
        <p:txBody>
          <a:bodyPr anchor="ctr" anchorCtr="1"/>
          <a:lstStyle/>
          <a:p>
            <a:pPr algn="ctr">
              <a:lnSpc>
                <a:spcPct val="80000"/>
              </a:lnSpc>
              <a:buClr>
                <a:srgbClr val="B09040"/>
              </a:buClr>
              <a:buSzPct val="65000"/>
            </a:pPr>
            <a:r>
              <a:rPr lang="ar-EG" sz="2500">
                <a:solidFill>
                  <a:srgbClr val="5A3D02"/>
                </a:solidFill>
              </a:rPr>
              <a:t>ط</a:t>
            </a:r>
            <a:endParaRPr lang="en-US" sz="2500">
              <a:solidFill>
                <a:srgbClr val="5A3D02"/>
              </a:solidFill>
            </a:endParaRPr>
          </a:p>
        </p:txBody>
      </p:sp>
      <p:sp>
        <p:nvSpPr>
          <p:cNvPr id="15433" name="Oval 7"/>
          <p:cNvSpPr>
            <a:spLocks noChangeArrowheads="1"/>
          </p:cNvSpPr>
          <p:nvPr/>
        </p:nvSpPr>
        <p:spPr bwMode="auto">
          <a:xfrm>
            <a:off x="1600200" y="5486400"/>
            <a:ext cx="762000" cy="762000"/>
          </a:xfrm>
          <a:prstGeom prst="ellipse">
            <a:avLst/>
          </a:prstGeom>
          <a:gradFill rotWithShape="0">
            <a:gsLst>
              <a:gs pos="0">
                <a:srgbClr val="B09040"/>
              </a:gs>
              <a:gs pos="50000">
                <a:srgbClr val="E5D093"/>
              </a:gs>
              <a:gs pos="100000">
                <a:srgbClr val="B09040"/>
              </a:gs>
            </a:gsLst>
            <a:lin ang="18900000" scaled="1"/>
          </a:gradFill>
          <a:ln w="9525">
            <a:solidFill>
              <a:srgbClr val="7E5502"/>
            </a:solidFill>
            <a:round/>
            <a:headEnd/>
            <a:tailEnd/>
          </a:ln>
        </p:spPr>
        <p:txBody>
          <a:bodyPr anchor="ctr" anchorCtr="1"/>
          <a:lstStyle/>
          <a:p>
            <a:pPr algn="ctr">
              <a:lnSpc>
                <a:spcPct val="80000"/>
              </a:lnSpc>
              <a:buClr>
                <a:srgbClr val="B09040"/>
              </a:buClr>
              <a:buSzPct val="65000"/>
            </a:pPr>
            <a:r>
              <a:rPr lang="ar-EG" sz="2500">
                <a:solidFill>
                  <a:srgbClr val="5A3D02"/>
                </a:solidFill>
              </a:rPr>
              <a:t>ط</a:t>
            </a:r>
            <a:endParaRPr lang="en-US" sz="2500">
              <a:solidFill>
                <a:srgbClr val="5A3D02"/>
              </a:solidFill>
            </a:endParaRPr>
          </a:p>
        </p:txBody>
      </p:sp>
      <p:sp>
        <p:nvSpPr>
          <p:cNvPr id="15434" name="Oval 8"/>
          <p:cNvSpPr>
            <a:spLocks noChangeArrowheads="1"/>
          </p:cNvSpPr>
          <p:nvPr/>
        </p:nvSpPr>
        <p:spPr bwMode="auto">
          <a:xfrm>
            <a:off x="1600200" y="4724400"/>
            <a:ext cx="762000" cy="762000"/>
          </a:xfrm>
          <a:prstGeom prst="ellipse">
            <a:avLst/>
          </a:prstGeom>
          <a:gradFill rotWithShape="0">
            <a:gsLst>
              <a:gs pos="0">
                <a:srgbClr val="B09040"/>
              </a:gs>
              <a:gs pos="50000">
                <a:srgbClr val="E5D093"/>
              </a:gs>
              <a:gs pos="100000">
                <a:srgbClr val="B09040"/>
              </a:gs>
            </a:gsLst>
            <a:lin ang="18900000" scaled="1"/>
          </a:gradFill>
          <a:ln w="9525">
            <a:solidFill>
              <a:srgbClr val="7E5502"/>
            </a:solidFill>
            <a:round/>
            <a:headEnd/>
            <a:tailEnd/>
          </a:ln>
        </p:spPr>
        <p:txBody>
          <a:bodyPr anchor="ctr" anchorCtr="1"/>
          <a:lstStyle/>
          <a:p>
            <a:pPr algn="ctr">
              <a:lnSpc>
                <a:spcPct val="80000"/>
              </a:lnSpc>
              <a:buClr>
                <a:srgbClr val="B09040"/>
              </a:buClr>
              <a:buSzPct val="65000"/>
            </a:pPr>
            <a:r>
              <a:rPr lang="ar-EG" sz="2500">
                <a:solidFill>
                  <a:srgbClr val="5A3D02"/>
                </a:solidFill>
              </a:rPr>
              <a:t>ب</a:t>
            </a:r>
            <a:endParaRPr lang="en-US" sz="2500">
              <a:solidFill>
                <a:srgbClr val="5A3D02"/>
              </a:solidFill>
            </a:endParaRPr>
          </a:p>
        </p:txBody>
      </p:sp>
      <p:sp>
        <p:nvSpPr>
          <p:cNvPr id="15435" name="Oval 10"/>
          <p:cNvSpPr>
            <a:spLocks noChangeArrowheads="1"/>
          </p:cNvSpPr>
          <p:nvPr/>
        </p:nvSpPr>
        <p:spPr bwMode="auto">
          <a:xfrm>
            <a:off x="5486400" y="3886200"/>
            <a:ext cx="762000" cy="762000"/>
          </a:xfrm>
          <a:prstGeom prst="ellipse">
            <a:avLst/>
          </a:prstGeom>
          <a:gradFill rotWithShape="0">
            <a:gsLst>
              <a:gs pos="0">
                <a:srgbClr val="B09040"/>
              </a:gs>
              <a:gs pos="50000">
                <a:srgbClr val="E5D093"/>
              </a:gs>
              <a:gs pos="100000">
                <a:srgbClr val="B09040"/>
              </a:gs>
            </a:gsLst>
            <a:lin ang="18900000" scaled="1"/>
          </a:gradFill>
          <a:ln w="9525">
            <a:solidFill>
              <a:srgbClr val="7E5502"/>
            </a:solidFill>
            <a:round/>
            <a:headEnd/>
            <a:tailEnd/>
          </a:ln>
        </p:spPr>
        <p:txBody>
          <a:bodyPr anchor="ctr" anchorCtr="1"/>
          <a:lstStyle/>
          <a:p>
            <a:pPr algn="ctr">
              <a:lnSpc>
                <a:spcPct val="80000"/>
              </a:lnSpc>
              <a:buClr>
                <a:srgbClr val="B09040"/>
              </a:buClr>
              <a:buSzPct val="65000"/>
            </a:pPr>
            <a:r>
              <a:rPr lang="ar-EG" sz="2500">
                <a:solidFill>
                  <a:srgbClr val="5A3D02"/>
                </a:solidFill>
              </a:rPr>
              <a:t>و</a:t>
            </a:r>
            <a:endParaRPr lang="en-US" sz="2500">
              <a:solidFill>
                <a:srgbClr val="5A3D02"/>
              </a:solidFill>
            </a:endParaRPr>
          </a:p>
        </p:txBody>
      </p:sp>
      <p:sp>
        <p:nvSpPr>
          <p:cNvPr id="15436" name="Oval 11"/>
          <p:cNvSpPr>
            <a:spLocks noChangeArrowheads="1"/>
          </p:cNvSpPr>
          <p:nvPr/>
        </p:nvSpPr>
        <p:spPr bwMode="auto">
          <a:xfrm>
            <a:off x="7162800" y="3886200"/>
            <a:ext cx="762000" cy="762000"/>
          </a:xfrm>
          <a:prstGeom prst="ellipse">
            <a:avLst/>
          </a:prstGeom>
          <a:gradFill rotWithShape="0">
            <a:gsLst>
              <a:gs pos="0">
                <a:srgbClr val="B09040"/>
              </a:gs>
              <a:gs pos="50000">
                <a:srgbClr val="E5D093"/>
              </a:gs>
              <a:gs pos="100000">
                <a:srgbClr val="B09040"/>
              </a:gs>
            </a:gsLst>
            <a:lin ang="18900000" scaled="1"/>
          </a:gradFill>
          <a:ln w="9525">
            <a:solidFill>
              <a:srgbClr val="7E5502"/>
            </a:solidFill>
            <a:round/>
            <a:headEnd/>
            <a:tailEnd/>
          </a:ln>
        </p:spPr>
        <p:txBody>
          <a:bodyPr anchor="ctr" anchorCtr="1"/>
          <a:lstStyle/>
          <a:p>
            <a:pPr algn="ctr">
              <a:lnSpc>
                <a:spcPct val="80000"/>
              </a:lnSpc>
              <a:buClr>
                <a:srgbClr val="B09040"/>
              </a:buClr>
              <a:buSzPct val="65000"/>
            </a:pPr>
            <a:r>
              <a:rPr lang="ar-EG" sz="2500">
                <a:solidFill>
                  <a:srgbClr val="5A3D02"/>
                </a:solidFill>
              </a:rPr>
              <a:t>و</a:t>
            </a:r>
            <a:endParaRPr lang="en-US" sz="2500">
              <a:solidFill>
                <a:srgbClr val="5A3D02"/>
              </a:solidFill>
            </a:endParaRPr>
          </a:p>
        </p:txBody>
      </p:sp>
      <p:sp>
        <p:nvSpPr>
          <p:cNvPr id="15437" name="Oval 12"/>
          <p:cNvSpPr>
            <a:spLocks noChangeArrowheads="1"/>
          </p:cNvSpPr>
          <p:nvPr/>
        </p:nvSpPr>
        <p:spPr bwMode="auto">
          <a:xfrm>
            <a:off x="7162800" y="4648200"/>
            <a:ext cx="762000" cy="762000"/>
          </a:xfrm>
          <a:prstGeom prst="ellipse">
            <a:avLst/>
          </a:prstGeom>
          <a:gradFill rotWithShape="0">
            <a:gsLst>
              <a:gs pos="0">
                <a:srgbClr val="B09040"/>
              </a:gs>
              <a:gs pos="50000">
                <a:srgbClr val="E5D093"/>
              </a:gs>
              <a:gs pos="100000">
                <a:srgbClr val="B09040"/>
              </a:gs>
            </a:gsLst>
            <a:lin ang="18900000" scaled="1"/>
          </a:gradFill>
          <a:ln w="9525">
            <a:solidFill>
              <a:srgbClr val="7E5502"/>
            </a:solidFill>
            <a:round/>
            <a:headEnd/>
            <a:tailEnd/>
          </a:ln>
        </p:spPr>
        <p:txBody>
          <a:bodyPr anchor="ctr" anchorCtr="1"/>
          <a:lstStyle/>
          <a:p>
            <a:pPr algn="ctr">
              <a:lnSpc>
                <a:spcPct val="80000"/>
              </a:lnSpc>
              <a:buClr>
                <a:srgbClr val="B09040"/>
              </a:buClr>
              <a:buSzPct val="65000"/>
            </a:pPr>
            <a:r>
              <a:rPr lang="ar-EG" sz="2500">
                <a:solidFill>
                  <a:srgbClr val="5A3D02"/>
                </a:solidFill>
              </a:rPr>
              <a:t>ب</a:t>
            </a:r>
            <a:endParaRPr lang="en-US" sz="2500">
              <a:solidFill>
                <a:srgbClr val="5A3D02"/>
              </a:solidFill>
            </a:endParaRPr>
          </a:p>
        </p:txBody>
      </p:sp>
      <p:sp>
        <p:nvSpPr>
          <p:cNvPr id="15438" name="Oval 13"/>
          <p:cNvSpPr>
            <a:spLocks noChangeArrowheads="1"/>
          </p:cNvSpPr>
          <p:nvPr/>
        </p:nvSpPr>
        <p:spPr bwMode="auto">
          <a:xfrm>
            <a:off x="7162800" y="5410200"/>
            <a:ext cx="762000" cy="762000"/>
          </a:xfrm>
          <a:prstGeom prst="ellipse">
            <a:avLst/>
          </a:prstGeom>
          <a:gradFill rotWithShape="0">
            <a:gsLst>
              <a:gs pos="0">
                <a:srgbClr val="B09040"/>
              </a:gs>
              <a:gs pos="50000">
                <a:srgbClr val="E5D093"/>
              </a:gs>
              <a:gs pos="100000">
                <a:srgbClr val="B09040"/>
              </a:gs>
            </a:gsLst>
            <a:lin ang="18900000" scaled="1"/>
          </a:gradFill>
          <a:ln w="9525">
            <a:solidFill>
              <a:srgbClr val="7E5502"/>
            </a:solidFill>
            <a:round/>
            <a:headEnd/>
            <a:tailEnd/>
          </a:ln>
        </p:spPr>
        <p:txBody>
          <a:bodyPr anchor="ctr" anchorCtr="1"/>
          <a:lstStyle/>
          <a:p>
            <a:pPr algn="ctr">
              <a:lnSpc>
                <a:spcPct val="80000"/>
              </a:lnSpc>
              <a:buClr>
                <a:srgbClr val="B09040"/>
              </a:buClr>
              <a:buSzPct val="65000"/>
            </a:pPr>
            <a:r>
              <a:rPr lang="ar-EG" sz="2500">
                <a:solidFill>
                  <a:srgbClr val="5A3D02"/>
                </a:solidFill>
              </a:rPr>
              <a:t>ط</a:t>
            </a:r>
            <a:endParaRPr lang="en-US" sz="2500">
              <a:solidFill>
                <a:srgbClr val="5A3D02"/>
              </a:solidFill>
            </a:endParaRPr>
          </a:p>
        </p:txBody>
      </p:sp>
      <p:sp>
        <p:nvSpPr>
          <p:cNvPr id="15439" name="Oval 14"/>
          <p:cNvSpPr>
            <a:spLocks noChangeArrowheads="1"/>
          </p:cNvSpPr>
          <p:nvPr/>
        </p:nvSpPr>
        <p:spPr bwMode="auto">
          <a:xfrm>
            <a:off x="5486400" y="5410200"/>
            <a:ext cx="762000" cy="762000"/>
          </a:xfrm>
          <a:prstGeom prst="ellipse">
            <a:avLst/>
          </a:prstGeom>
          <a:gradFill rotWithShape="0">
            <a:gsLst>
              <a:gs pos="0">
                <a:srgbClr val="B09040"/>
              </a:gs>
              <a:gs pos="50000">
                <a:srgbClr val="E5D093"/>
              </a:gs>
              <a:gs pos="100000">
                <a:srgbClr val="B09040"/>
              </a:gs>
            </a:gsLst>
            <a:lin ang="18900000" scaled="1"/>
          </a:gradFill>
          <a:ln w="9525">
            <a:solidFill>
              <a:srgbClr val="7E5502"/>
            </a:solidFill>
            <a:round/>
            <a:headEnd/>
            <a:tailEnd/>
          </a:ln>
        </p:spPr>
        <p:txBody>
          <a:bodyPr anchor="ctr" anchorCtr="1"/>
          <a:lstStyle/>
          <a:p>
            <a:pPr algn="ctr">
              <a:lnSpc>
                <a:spcPct val="80000"/>
              </a:lnSpc>
              <a:buClr>
                <a:srgbClr val="B09040"/>
              </a:buClr>
              <a:buSzPct val="65000"/>
            </a:pPr>
            <a:r>
              <a:rPr lang="ar-EG" sz="2500">
                <a:solidFill>
                  <a:srgbClr val="5A3D02"/>
                </a:solidFill>
              </a:rPr>
              <a:t>ط</a:t>
            </a:r>
            <a:endParaRPr lang="en-US" sz="2500">
              <a:solidFill>
                <a:srgbClr val="5A3D02"/>
              </a:solidFill>
            </a:endParaRPr>
          </a:p>
        </p:txBody>
      </p:sp>
      <p:sp>
        <p:nvSpPr>
          <p:cNvPr id="15440" name="Oval 15"/>
          <p:cNvSpPr>
            <a:spLocks noChangeArrowheads="1"/>
          </p:cNvSpPr>
          <p:nvPr/>
        </p:nvSpPr>
        <p:spPr bwMode="auto">
          <a:xfrm>
            <a:off x="5486400" y="4648200"/>
            <a:ext cx="762000" cy="762000"/>
          </a:xfrm>
          <a:prstGeom prst="ellipse">
            <a:avLst/>
          </a:prstGeom>
          <a:gradFill rotWithShape="0">
            <a:gsLst>
              <a:gs pos="0">
                <a:srgbClr val="B09040"/>
              </a:gs>
              <a:gs pos="50000">
                <a:srgbClr val="E5D093"/>
              </a:gs>
              <a:gs pos="100000">
                <a:srgbClr val="B09040"/>
              </a:gs>
            </a:gsLst>
            <a:lin ang="18900000" scaled="1"/>
          </a:gradFill>
          <a:ln w="9525">
            <a:solidFill>
              <a:srgbClr val="7E5502"/>
            </a:solidFill>
            <a:round/>
            <a:headEnd/>
            <a:tailEnd/>
          </a:ln>
        </p:spPr>
        <p:txBody>
          <a:bodyPr anchor="ctr" anchorCtr="1"/>
          <a:lstStyle/>
          <a:p>
            <a:pPr algn="ctr">
              <a:lnSpc>
                <a:spcPct val="80000"/>
              </a:lnSpc>
              <a:buClr>
                <a:srgbClr val="B09040"/>
              </a:buClr>
              <a:buSzPct val="65000"/>
            </a:pPr>
            <a:r>
              <a:rPr lang="ar-EG" sz="2500">
                <a:solidFill>
                  <a:srgbClr val="5A3D02"/>
                </a:solidFill>
              </a:rPr>
              <a:t>ب</a:t>
            </a:r>
            <a:endParaRPr lang="en-US" sz="2500">
              <a:solidFill>
                <a:srgbClr val="5A3D02"/>
              </a:solidFill>
            </a:endParaRPr>
          </a:p>
        </p:txBody>
      </p:sp>
      <p:sp>
        <p:nvSpPr>
          <p:cNvPr id="15441" name="Line 17"/>
          <p:cNvSpPr>
            <a:spLocks noChangeShapeType="1"/>
          </p:cNvSpPr>
          <p:nvPr/>
        </p:nvSpPr>
        <p:spPr bwMode="auto">
          <a:xfrm>
            <a:off x="5029200" y="1981200"/>
            <a:ext cx="0" cy="4572000"/>
          </a:xfrm>
          <a:prstGeom prst="line">
            <a:avLst/>
          </a:prstGeom>
          <a:noFill/>
          <a:ln w="9525">
            <a:solidFill>
              <a:schemeClr val="tx1"/>
            </a:solidFill>
            <a:round/>
            <a:headEnd/>
            <a:tailEnd/>
          </a:ln>
        </p:spPr>
        <p:txBody>
          <a:bodyPr/>
          <a:lstStyle/>
          <a:p>
            <a:endParaRPr lang="en-US"/>
          </a:p>
        </p:txBody>
      </p:sp>
      <p:sp>
        <p:nvSpPr>
          <p:cNvPr id="15442" name="Text Box 18"/>
          <p:cNvSpPr txBox="1">
            <a:spLocks noChangeArrowheads="1"/>
          </p:cNvSpPr>
          <p:nvPr/>
        </p:nvSpPr>
        <p:spPr bwMode="auto">
          <a:xfrm>
            <a:off x="762000" y="1804988"/>
            <a:ext cx="4114800" cy="1368425"/>
          </a:xfrm>
          <a:prstGeom prst="rect">
            <a:avLst/>
          </a:prstGeom>
          <a:noFill/>
          <a:ln w="9525">
            <a:noFill/>
            <a:miter lim="800000"/>
            <a:headEnd/>
            <a:tailEnd/>
          </a:ln>
        </p:spPr>
        <p:txBody>
          <a:bodyPr>
            <a:spAutoFit/>
          </a:bodyPr>
          <a:lstStyle/>
          <a:p>
            <a:pPr marL="457200" indent="-457200" algn="r" rtl="1">
              <a:spcBef>
                <a:spcPct val="0"/>
              </a:spcBef>
              <a:buFontTx/>
              <a:buAutoNum type="arabicParenBoth"/>
            </a:pPr>
            <a:r>
              <a:rPr lang="ar-EG" sz="1400" b="1">
                <a:solidFill>
                  <a:srgbClr val="5A3D02"/>
                </a:solidFill>
                <a:latin typeface="Tahoma" pitchFamily="34" charset="0"/>
              </a:rPr>
              <a:t>الموظف:</a:t>
            </a:r>
            <a:br>
              <a:rPr lang="ar-EG" sz="1400" b="1">
                <a:solidFill>
                  <a:srgbClr val="5A3D02"/>
                </a:solidFill>
                <a:latin typeface="Tahoma" pitchFamily="34" charset="0"/>
              </a:rPr>
            </a:br>
            <a:r>
              <a:rPr lang="ar-EG" sz="1400" b="1">
                <a:solidFill>
                  <a:srgbClr val="5A3D02"/>
                </a:solidFill>
                <a:latin typeface="Tahoma" pitchFamily="34" charset="0"/>
              </a:rPr>
              <a:t> “آسف، الـ </a:t>
            </a:r>
            <a:r>
              <a:rPr lang="en-US" sz="1400" b="1">
                <a:solidFill>
                  <a:srgbClr val="5A3D02"/>
                </a:solidFill>
                <a:latin typeface="Tahoma" pitchFamily="34" charset="0"/>
              </a:rPr>
              <a:t>AAA</a:t>
            </a:r>
            <a:r>
              <a:rPr lang="ar-EG" sz="1400" b="1">
                <a:solidFill>
                  <a:srgbClr val="5A3D02"/>
                </a:solidFill>
                <a:latin typeface="Tahoma" pitchFamily="34" charset="0"/>
              </a:rPr>
              <a:t> لن يكون جاهزا للتسليم في موعده المحدد بآخر السنة أي غدا”</a:t>
            </a:r>
            <a:endParaRPr lang="en-US" sz="1400" b="1">
              <a:solidFill>
                <a:srgbClr val="5A3D02"/>
              </a:solidFill>
              <a:latin typeface="Tahoma" pitchFamily="34" charset="0"/>
            </a:endParaRPr>
          </a:p>
          <a:p>
            <a:pPr marL="457200" indent="-457200" algn="r" rtl="1">
              <a:spcBef>
                <a:spcPct val="0"/>
              </a:spcBef>
              <a:buFontTx/>
              <a:buAutoNum type="arabicParenBoth"/>
            </a:pPr>
            <a:endParaRPr lang="en-US" sz="1400" b="1">
              <a:solidFill>
                <a:srgbClr val="5A3D02"/>
              </a:solidFill>
              <a:latin typeface="Tahoma" pitchFamily="34" charset="0"/>
            </a:endParaRPr>
          </a:p>
          <a:p>
            <a:pPr marL="457200" indent="-457200" algn="r" rtl="1">
              <a:spcBef>
                <a:spcPct val="0"/>
              </a:spcBef>
              <a:buFontTx/>
              <a:buAutoNum type="arabicParenBoth"/>
            </a:pPr>
            <a:r>
              <a:rPr lang="ar-EG" sz="1400" b="1">
                <a:solidFill>
                  <a:srgbClr val="5A3D02"/>
                </a:solidFill>
                <a:latin typeface="Tahoma" pitchFamily="34" charset="0"/>
              </a:rPr>
              <a:t>مدير القطاع:</a:t>
            </a:r>
            <a:br>
              <a:rPr lang="ar-EG" sz="1400" b="1">
                <a:solidFill>
                  <a:srgbClr val="5A3D02"/>
                </a:solidFill>
                <a:latin typeface="Tahoma" pitchFamily="34" charset="0"/>
              </a:rPr>
            </a:br>
            <a:r>
              <a:rPr lang="ar-EG" sz="1400" b="1">
                <a:solidFill>
                  <a:srgbClr val="5A3D02"/>
                </a:solidFill>
                <a:latin typeface="Tahoma" pitchFamily="34" charset="0"/>
              </a:rPr>
              <a:t> “لا بأس. كنت أفكر في تكليف شخص آخر به على أي حال”</a:t>
            </a:r>
            <a:endParaRPr lang="en-US" sz="1400" b="1">
              <a:solidFill>
                <a:srgbClr val="5A3D02"/>
              </a:solidFill>
              <a:latin typeface="Tahoma" pitchFamily="34" charset="0"/>
            </a:endParaRPr>
          </a:p>
        </p:txBody>
      </p:sp>
      <p:sp>
        <p:nvSpPr>
          <p:cNvPr id="15443" name="Text Box 20"/>
          <p:cNvSpPr txBox="1">
            <a:spLocks noChangeArrowheads="1"/>
          </p:cNvSpPr>
          <p:nvPr/>
        </p:nvSpPr>
        <p:spPr bwMode="auto">
          <a:xfrm>
            <a:off x="2743200" y="4343400"/>
            <a:ext cx="457200" cy="274638"/>
          </a:xfrm>
          <a:prstGeom prst="rect">
            <a:avLst/>
          </a:prstGeom>
          <a:noFill/>
          <a:ln w="9525">
            <a:noFill/>
            <a:miter lim="800000"/>
            <a:headEnd/>
            <a:tailEnd/>
          </a:ln>
        </p:spPr>
        <p:txBody>
          <a:bodyPr/>
          <a:lstStyle/>
          <a:p>
            <a:pPr algn="ctr"/>
            <a:r>
              <a:rPr lang="en-US" sz="1000" b="1">
                <a:solidFill>
                  <a:srgbClr val="5A3D02"/>
                </a:solidFill>
                <a:latin typeface="Tahoma" pitchFamily="34" charset="0"/>
              </a:rPr>
              <a:t>(1)</a:t>
            </a:r>
          </a:p>
        </p:txBody>
      </p:sp>
      <p:sp>
        <p:nvSpPr>
          <p:cNvPr id="15444" name="Text Box 21"/>
          <p:cNvSpPr txBox="1">
            <a:spLocks noChangeArrowheads="1"/>
          </p:cNvSpPr>
          <p:nvPr/>
        </p:nvSpPr>
        <p:spPr bwMode="auto">
          <a:xfrm>
            <a:off x="2514600" y="5440363"/>
            <a:ext cx="457200" cy="274637"/>
          </a:xfrm>
          <a:prstGeom prst="rect">
            <a:avLst/>
          </a:prstGeom>
          <a:noFill/>
          <a:ln w="9525">
            <a:noFill/>
            <a:miter lim="800000"/>
            <a:headEnd/>
            <a:tailEnd/>
          </a:ln>
        </p:spPr>
        <p:txBody>
          <a:bodyPr>
            <a:spAutoFit/>
          </a:bodyPr>
          <a:lstStyle/>
          <a:p>
            <a:pPr algn="ctr">
              <a:spcBef>
                <a:spcPct val="0"/>
              </a:spcBef>
            </a:pPr>
            <a:r>
              <a:rPr lang="en-US" sz="1200" b="1">
                <a:solidFill>
                  <a:srgbClr val="5A3D02"/>
                </a:solidFill>
              </a:rPr>
              <a:t>(2)</a:t>
            </a:r>
          </a:p>
        </p:txBody>
      </p:sp>
      <p:sp>
        <p:nvSpPr>
          <p:cNvPr id="15445" name="Text Box 23"/>
          <p:cNvSpPr txBox="1">
            <a:spLocks noChangeArrowheads="1"/>
          </p:cNvSpPr>
          <p:nvPr/>
        </p:nvSpPr>
        <p:spPr bwMode="auto">
          <a:xfrm>
            <a:off x="5105400" y="1804988"/>
            <a:ext cx="3505200" cy="1793875"/>
          </a:xfrm>
          <a:prstGeom prst="rect">
            <a:avLst/>
          </a:prstGeom>
          <a:noFill/>
          <a:ln w="9525">
            <a:noFill/>
            <a:miter lim="800000"/>
            <a:headEnd/>
            <a:tailEnd/>
          </a:ln>
        </p:spPr>
        <p:txBody>
          <a:bodyPr>
            <a:spAutoFit/>
          </a:bodyPr>
          <a:lstStyle/>
          <a:p>
            <a:pPr marL="457200" indent="-457200" algn="r" rtl="1">
              <a:spcBef>
                <a:spcPct val="0"/>
              </a:spcBef>
              <a:buFontTx/>
              <a:buAutoNum type="arabicParenBoth"/>
            </a:pPr>
            <a:r>
              <a:rPr lang="ar-EG" sz="1400" b="1">
                <a:solidFill>
                  <a:srgbClr val="5A3D02"/>
                </a:solidFill>
                <a:latin typeface="Tahoma" pitchFamily="34" charset="0"/>
              </a:rPr>
              <a:t>أخصائي نظم المعلومات:</a:t>
            </a:r>
            <a:br>
              <a:rPr lang="ar-EG" sz="1400" b="1">
                <a:solidFill>
                  <a:srgbClr val="5A3D02"/>
                </a:solidFill>
                <a:latin typeface="Tahoma" pitchFamily="34" charset="0"/>
              </a:rPr>
            </a:br>
            <a:r>
              <a:rPr lang="ar-EG" sz="1400" b="1">
                <a:solidFill>
                  <a:srgbClr val="5A3D02"/>
                </a:solidFill>
                <a:latin typeface="Tahoma" pitchFamily="34" charset="0"/>
              </a:rPr>
              <a:t> “هذه المنصة الإلكترونية فيها كل ما تحتاجه في جهاز حاسب آلي؟ لكنك يجب أن تكون موظفا دائما لتحصل على واحدة”</a:t>
            </a:r>
            <a:endParaRPr lang="en-US" sz="1400" b="1">
              <a:solidFill>
                <a:srgbClr val="5A3D02"/>
              </a:solidFill>
              <a:latin typeface="Tahoma" pitchFamily="34" charset="0"/>
            </a:endParaRPr>
          </a:p>
          <a:p>
            <a:pPr marL="457200" indent="-457200" algn="r" rtl="1">
              <a:spcBef>
                <a:spcPct val="0"/>
              </a:spcBef>
              <a:buFontTx/>
              <a:buAutoNum type="arabicParenBoth"/>
            </a:pPr>
            <a:endParaRPr lang="en-US" sz="1400" b="1">
              <a:solidFill>
                <a:srgbClr val="5A3D02"/>
              </a:solidFill>
              <a:latin typeface="Tahoma" pitchFamily="34" charset="0"/>
            </a:endParaRPr>
          </a:p>
          <a:p>
            <a:pPr marL="457200" indent="-457200" algn="r" rtl="1">
              <a:spcBef>
                <a:spcPct val="0"/>
              </a:spcBef>
              <a:buFontTx/>
              <a:buAutoNum type="arabicParenBoth"/>
            </a:pPr>
            <a:r>
              <a:rPr lang="ar-EG" sz="1400" b="1">
                <a:solidFill>
                  <a:srgbClr val="5A3D02"/>
                </a:solidFill>
                <a:latin typeface="Tahoma" pitchFamily="34" charset="0"/>
              </a:rPr>
              <a:t>الاستشاري:</a:t>
            </a:r>
            <a:br>
              <a:rPr lang="ar-EG" sz="1400" b="1">
                <a:solidFill>
                  <a:srgbClr val="5A3D02"/>
                </a:solidFill>
                <a:latin typeface="Tahoma" pitchFamily="34" charset="0"/>
              </a:rPr>
            </a:br>
            <a:r>
              <a:rPr lang="ar-EG" sz="1400" b="1">
                <a:solidFill>
                  <a:srgbClr val="5A3D02"/>
                </a:solidFill>
                <a:latin typeface="Tahoma" pitchFamily="34" charset="0"/>
              </a:rPr>
              <a:t> “أنا أعمل بعقد لمدة محددة كما تعرف..”</a:t>
            </a:r>
            <a:br>
              <a:rPr lang="ar-EG" sz="1400" b="1">
                <a:solidFill>
                  <a:srgbClr val="5A3D02"/>
                </a:solidFill>
                <a:latin typeface="Tahoma" pitchFamily="34" charset="0"/>
              </a:rPr>
            </a:br>
            <a:r>
              <a:rPr lang="ar-EG" sz="1400" b="1">
                <a:solidFill>
                  <a:srgbClr val="5A3D02"/>
                </a:solidFill>
                <a:latin typeface="Tahoma" pitchFamily="34" charset="0"/>
              </a:rPr>
              <a:t>(المعنى الخفي: “ماذا يظنني أكون؟”)</a:t>
            </a:r>
            <a:endParaRPr lang="en-US" sz="1400" b="1">
              <a:solidFill>
                <a:srgbClr val="5A3D02"/>
              </a:solidFill>
              <a:latin typeface="Tahoma" pitchFamily="34" charset="0"/>
            </a:endParaRPr>
          </a:p>
        </p:txBody>
      </p:sp>
      <p:sp>
        <p:nvSpPr>
          <p:cNvPr id="15446" name="Text Box 49"/>
          <p:cNvSpPr txBox="1">
            <a:spLocks noChangeArrowheads="1"/>
          </p:cNvSpPr>
          <p:nvPr/>
        </p:nvSpPr>
        <p:spPr bwMode="auto">
          <a:xfrm>
            <a:off x="6553200" y="4919663"/>
            <a:ext cx="457200" cy="274637"/>
          </a:xfrm>
          <a:prstGeom prst="rect">
            <a:avLst/>
          </a:prstGeom>
          <a:noFill/>
          <a:ln w="9525">
            <a:noFill/>
            <a:miter lim="800000"/>
            <a:headEnd/>
            <a:tailEnd/>
          </a:ln>
        </p:spPr>
        <p:txBody>
          <a:bodyPr>
            <a:spAutoFit/>
          </a:bodyPr>
          <a:lstStyle/>
          <a:p>
            <a:pPr algn="ctr">
              <a:spcBef>
                <a:spcPct val="0"/>
              </a:spcBef>
            </a:pPr>
            <a:r>
              <a:rPr lang="en-US" sz="1200" b="1">
                <a:solidFill>
                  <a:srgbClr val="5A3D02"/>
                </a:solidFill>
                <a:latin typeface="Tahoma" pitchFamily="34" charset="0"/>
                <a:cs typeface="Tahoma" pitchFamily="34" charset="0"/>
              </a:rPr>
              <a:t>(2)</a:t>
            </a:r>
          </a:p>
        </p:txBody>
      </p:sp>
      <p:sp>
        <p:nvSpPr>
          <p:cNvPr id="15447" name="Text Box 50"/>
          <p:cNvSpPr txBox="1">
            <a:spLocks noChangeArrowheads="1"/>
          </p:cNvSpPr>
          <p:nvPr/>
        </p:nvSpPr>
        <p:spPr bwMode="auto">
          <a:xfrm>
            <a:off x="6781800" y="4676775"/>
            <a:ext cx="457200" cy="274638"/>
          </a:xfrm>
          <a:prstGeom prst="rect">
            <a:avLst/>
          </a:prstGeom>
          <a:noFill/>
          <a:ln w="9525">
            <a:noFill/>
            <a:miter lim="800000"/>
            <a:headEnd/>
            <a:tailEnd/>
          </a:ln>
        </p:spPr>
        <p:txBody>
          <a:bodyPr>
            <a:spAutoFit/>
          </a:bodyPr>
          <a:lstStyle/>
          <a:p>
            <a:pPr algn="ctr">
              <a:spcBef>
                <a:spcPct val="0"/>
              </a:spcBef>
            </a:pPr>
            <a:r>
              <a:rPr lang="en-US" sz="1200" b="1">
                <a:solidFill>
                  <a:srgbClr val="5A3D02"/>
                </a:solidFill>
                <a:latin typeface="Tahoma" pitchFamily="34" charset="0"/>
                <a:cs typeface="Tahoma" pitchFamily="34" charset="0"/>
              </a:rPr>
              <a:t>(1)</a:t>
            </a:r>
          </a:p>
        </p:txBody>
      </p:sp>
      <p:sp>
        <p:nvSpPr>
          <p:cNvPr id="15448" name="Text Box 52"/>
          <p:cNvSpPr txBox="1">
            <a:spLocks noChangeArrowheads="1"/>
          </p:cNvSpPr>
          <p:nvPr/>
        </p:nvSpPr>
        <p:spPr bwMode="auto">
          <a:xfrm>
            <a:off x="2971800" y="5211763"/>
            <a:ext cx="457200" cy="274637"/>
          </a:xfrm>
          <a:prstGeom prst="rect">
            <a:avLst/>
          </a:prstGeom>
          <a:noFill/>
          <a:ln w="9525">
            <a:noFill/>
            <a:miter lim="800000"/>
            <a:headEnd/>
            <a:tailEnd/>
          </a:ln>
        </p:spPr>
        <p:txBody>
          <a:bodyPr>
            <a:spAutoFit/>
          </a:bodyPr>
          <a:lstStyle/>
          <a:p>
            <a:pPr algn="ctr">
              <a:spcBef>
                <a:spcPct val="0"/>
              </a:spcBef>
            </a:pPr>
            <a:r>
              <a:rPr lang="en-US" sz="1200" b="1">
                <a:solidFill>
                  <a:srgbClr val="5A3D02"/>
                </a:solidFill>
              </a:rPr>
              <a:t>(2)</a:t>
            </a:r>
          </a:p>
        </p:txBody>
      </p:sp>
      <p:sp>
        <p:nvSpPr>
          <p:cNvPr id="15449" name="Text Box 53"/>
          <p:cNvSpPr txBox="1">
            <a:spLocks noChangeArrowheads="1"/>
          </p:cNvSpPr>
          <p:nvPr/>
        </p:nvSpPr>
        <p:spPr bwMode="auto">
          <a:xfrm>
            <a:off x="2286000" y="4648200"/>
            <a:ext cx="457200" cy="274638"/>
          </a:xfrm>
          <a:prstGeom prst="rect">
            <a:avLst/>
          </a:prstGeom>
          <a:noFill/>
          <a:ln w="9525">
            <a:noFill/>
            <a:miter lim="800000"/>
            <a:headEnd/>
            <a:tailEnd/>
          </a:ln>
        </p:spPr>
        <p:txBody>
          <a:bodyPr>
            <a:spAutoFit/>
          </a:bodyPr>
          <a:lstStyle/>
          <a:p>
            <a:pPr algn="ctr">
              <a:spcBef>
                <a:spcPct val="0"/>
              </a:spcBef>
            </a:pPr>
            <a:r>
              <a:rPr lang="en-US" sz="1200" b="1">
                <a:solidFill>
                  <a:srgbClr val="5A3D02"/>
                </a:solidFill>
              </a:rPr>
              <a:t>(1)</a:t>
            </a:r>
          </a:p>
        </p:txBody>
      </p:sp>
      <p:sp>
        <p:nvSpPr>
          <p:cNvPr id="15450" name="Line 56"/>
          <p:cNvSpPr>
            <a:spLocks noChangeShapeType="1"/>
          </p:cNvSpPr>
          <p:nvPr/>
        </p:nvSpPr>
        <p:spPr bwMode="auto">
          <a:xfrm>
            <a:off x="2362200" y="5181600"/>
            <a:ext cx="990600" cy="0"/>
          </a:xfrm>
          <a:prstGeom prst="line">
            <a:avLst/>
          </a:prstGeom>
          <a:noFill/>
          <a:ln w="9525">
            <a:solidFill>
              <a:srgbClr val="704B02"/>
            </a:solidFill>
            <a:round/>
            <a:headEnd/>
            <a:tailEnd type="triangle" w="med" len="med"/>
          </a:ln>
        </p:spPr>
        <p:txBody>
          <a:bodyPr/>
          <a:lstStyle/>
          <a:p>
            <a:endParaRPr lang="en-US"/>
          </a:p>
        </p:txBody>
      </p:sp>
      <p:sp>
        <p:nvSpPr>
          <p:cNvPr id="15451" name="Line 58"/>
          <p:cNvSpPr>
            <a:spLocks noChangeShapeType="1"/>
          </p:cNvSpPr>
          <p:nvPr/>
        </p:nvSpPr>
        <p:spPr bwMode="auto">
          <a:xfrm flipH="1">
            <a:off x="2362200" y="5029200"/>
            <a:ext cx="990600" cy="0"/>
          </a:xfrm>
          <a:prstGeom prst="line">
            <a:avLst/>
          </a:prstGeom>
          <a:noFill/>
          <a:ln w="9525">
            <a:solidFill>
              <a:srgbClr val="704B02"/>
            </a:solidFill>
            <a:round/>
            <a:headEnd/>
            <a:tailEnd type="triangle" w="med" len="med"/>
          </a:ln>
        </p:spPr>
        <p:txBody>
          <a:bodyPr/>
          <a:lstStyle/>
          <a:p>
            <a:endParaRPr lang="en-US"/>
          </a:p>
        </p:txBody>
      </p:sp>
      <p:sp>
        <p:nvSpPr>
          <p:cNvPr id="15452" name="Line 60"/>
          <p:cNvSpPr>
            <a:spLocks noChangeShapeType="1"/>
          </p:cNvSpPr>
          <p:nvPr/>
        </p:nvSpPr>
        <p:spPr bwMode="auto">
          <a:xfrm flipV="1">
            <a:off x="2209800" y="4267200"/>
            <a:ext cx="1143000" cy="1295400"/>
          </a:xfrm>
          <a:prstGeom prst="line">
            <a:avLst/>
          </a:prstGeom>
          <a:noFill/>
          <a:ln w="38100" cmpd="dbl">
            <a:solidFill>
              <a:srgbClr val="704B02"/>
            </a:solidFill>
            <a:round/>
            <a:headEnd/>
            <a:tailEnd type="triangle" w="med" len="med"/>
          </a:ln>
        </p:spPr>
        <p:txBody>
          <a:bodyPr/>
          <a:lstStyle/>
          <a:p>
            <a:endParaRPr lang="en-US"/>
          </a:p>
        </p:txBody>
      </p:sp>
      <p:sp>
        <p:nvSpPr>
          <p:cNvPr id="15453" name="Line 61"/>
          <p:cNvSpPr>
            <a:spLocks noChangeShapeType="1"/>
          </p:cNvSpPr>
          <p:nvPr/>
        </p:nvSpPr>
        <p:spPr bwMode="auto">
          <a:xfrm flipH="1">
            <a:off x="2362200" y="4572000"/>
            <a:ext cx="1066800" cy="1219200"/>
          </a:xfrm>
          <a:prstGeom prst="line">
            <a:avLst/>
          </a:prstGeom>
          <a:noFill/>
          <a:ln w="38100" cmpd="dbl">
            <a:solidFill>
              <a:srgbClr val="704B02"/>
            </a:solidFill>
            <a:round/>
            <a:headEnd/>
            <a:tailEnd type="triangle" w="med" len="med"/>
          </a:ln>
        </p:spPr>
        <p:txBody>
          <a:bodyPr/>
          <a:lstStyle/>
          <a:p>
            <a:endParaRPr lang="en-US"/>
          </a:p>
        </p:txBody>
      </p:sp>
      <p:sp>
        <p:nvSpPr>
          <p:cNvPr id="15454" name="Line 62"/>
          <p:cNvSpPr>
            <a:spLocks noChangeShapeType="1"/>
          </p:cNvSpPr>
          <p:nvPr/>
        </p:nvSpPr>
        <p:spPr bwMode="auto">
          <a:xfrm>
            <a:off x="6248400" y="4953000"/>
            <a:ext cx="914400" cy="0"/>
          </a:xfrm>
          <a:prstGeom prst="line">
            <a:avLst/>
          </a:prstGeom>
          <a:noFill/>
          <a:ln w="9525">
            <a:solidFill>
              <a:srgbClr val="704B02"/>
            </a:solidFill>
            <a:round/>
            <a:headEnd/>
            <a:tailEnd type="triangle" w="med" len="med"/>
          </a:ln>
        </p:spPr>
        <p:txBody>
          <a:bodyPr/>
          <a:lstStyle/>
          <a:p>
            <a:endParaRPr lang="en-US"/>
          </a:p>
        </p:txBody>
      </p:sp>
      <p:sp>
        <p:nvSpPr>
          <p:cNvPr id="15455" name="Line 63"/>
          <p:cNvSpPr>
            <a:spLocks noChangeShapeType="1"/>
          </p:cNvSpPr>
          <p:nvPr/>
        </p:nvSpPr>
        <p:spPr bwMode="auto">
          <a:xfrm flipH="1">
            <a:off x="6172200" y="5181600"/>
            <a:ext cx="990600" cy="0"/>
          </a:xfrm>
          <a:prstGeom prst="line">
            <a:avLst/>
          </a:prstGeom>
          <a:noFill/>
          <a:ln w="9525">
            <a:solidFill>
              <a:srgbClr val="704B02"/>
            </a:solidFill>
            <a:round/>
            <a:headEnd/>
            <a:tailEnd type="triangle" w="med" len="med"/>
          </a:ln>
        </p:spPr>
        <p:txBody>
          <a:bodyPr/>
          <a:lstStyle/>
          <a:p>
            <a:endParaRPr lang="en-US"/>
          </a:p>
        </p:txBody>
      </p:sp>
      <p:sp>
        <p:nvSpPr>
          <p:cNvPr id="15456" name="Line 64"/>
          <p:cNvSpPr>
            <a:spLocks noChangeShapeType="1"/>
          </p:cNvSpPr>
          <p:nvPr/>
        </p:nvSpPr>
        <p:spPr bwMode="auto">
          <a:xfrm>
            <a:off x="6248400" y="5105400"/>
            <a:ext cx="914400" cy="609600"/>
          </a:xfrm>
          <a:prstGeom prst="line">
            <a:avLst/>
          </a:prstGeom>
          <a:noFill/>
          <a:ln w="38100" cmpd="dbl">
            <a:solidFill>
              <a:srgbClr val="704B02"/>
            </a:solidFill>
            <a:round/>
            <a:headEnd/>
            <a:tailEnd type="triangle" w="med" len="med"/>
          </a:ln>
        </p:spPr>
        <p:txBody>
          <a:bodyPr/>
          <a:lstStyle/>
          <a:p>
            <a:endParaRPr lang="en-US"/>
          </a:p>
        </p:txBody>
      </p:sp>
      <p:sp>
        <p:nvSpPr>
          <p:cNvPr id="15457" name="Line 65"/>
          <p:cNvSpPr>
            <a:spLocks noChangeShapeType="1"/>
          </p:cNvSpPr>
          <p:nvPr/>
        </p:nvSpPr>
        <p:spPr bwMode="auto">
          <a:xfrm flipH="1" flipV="1">
            <a:off x="6172200" y="5257800"/>
            <a:ext cx="1143000" cy="838200"/>
          </a:xfrm>
          <a:prstGeom prst="line">
            <a:avLst/>
          </a:prstGeom>
          <a:noFill/>
          <a:ln w="38100" cmpd="dbl">
            <a:solidFill>
              <a:srgbClr val="704B02"/>
            </a:solidFill>
            <a:round/>
            <a:headEnd/>
            <a:tailEnd type="triangle" w="med" len="med"/>
          </a:ln>
        </p:spPr>
        <p:txBody>
          <a:bodyPr/>
          <a:lstStyle/>
          <a:p>
            <a:endParaRPr lang="en-US"/>
          </a:p>
        </p:txBody>
      </p:sp>
      <p:sp>
        <p:nvSpPr>
          <p:cNvPr id="15458" name="Text Box 66"/>
          <p:cNvSpPr txBox="1">
            <a:spLocks noChangeArrowheads="1"/>
          </p:cNvSpPr>
          <p:nvPr/>
        </p:nvSpPr>
        <p:spPr bwMode="auto">
          <a:xfrm>
            <a:off x="6705600" y="5834063"/>
            <a:ext cx="457200" cy="274637"/>
          </a:xfrm>
          <a:prstGeom prst="rect">
            <a:avLst/>
          </a:prstGeom>
          <a:noFill/>
          <a:ln w="9525">
            <a:noFill/>
            <a:miter lim="800000"/>
            <a:headEnd/>
            <a:tailEnd/>
          </a:ln>
        </p:spPr>
        <p:txBody>
          <a:bodyPr>
            <a:spAutoFit/>
          </a:bodyPr>
          <a:lstStyle/>
          <a:p>
            <a:pPr algn="ctr">
              <a:spcBef>
                <a:spcPct val="0"/>
              </a:spcBef>
            </a:pPr>
            <a:r>
              <a:rPr lang="en-US" sz="1200" b="1">
                <a:solidFill>
                  <a:srgbClr val="5A3D02"/>
                </a:solidFill>
                <a:latin typeface="Tahoma" pitchFamily="34" charset="0"/>
                <a:cs typeface="Tahoma" pitchFamily="34" charset="0"/>
              </a:rPr>
              <a:t>(2)</a:t>
            </a:r>
          </a:p>
        </p:txBody>
      </p:sp>
      <p:sp>
        <p:nvSpPr>
          <p:cNvPr id="15459" name="Text Box 67"/>
          <p:cNvSpPr txBox="1">
            <a:spLocks noChangeArrowheads="1"/>
          </p:cNvSpPr>
          <p:nvPr/>
        </p:nvSpPr>
        <p:spPr bwMode="auto">
          <a:xfrm>
            <a:off x="6705600" y="5210175"/>
            <a:ext cx="457200" cy="274638"/>
          </a:xfrm>
          <a:prstGeom prst="rect">
            <a:avLst/>
          </a:prstGeom>
          <a:noFill/>
          <a:ln w="9525">
            <a:noFill/>
            <a:miter lim="800000"/>
            <a:headEnd/>
            <a:tailEnd/>
          </a:ln>
        </p:spPr>
        <p:txBody>
          <a:bodyPr>
            <a:spAutoFit/>
          </a:bodyPr>
          <a:lstStyle/>
          <a:p>
            <a:pPr algn="ctr">
              <a:spcBef>
                <a:spcPct val="0"/>
              </a:spcBef>
            </a:pPr>
            <a:r>
              <a:rPr lang="en-US" sz="1200" b="1">
                <a:solidFill>
                  <a:srgbClr val="5A3D02"/>
                </a:solidFill>
                <a:latin typeface="Tahoma" pitchFamily="34" charset="0"/>
                <a:cs typeface="Tahoma" pitchFamily="34" charset="0"/>
              </a:rPr>
              <a:t>(1)</a:t>
            </a:r>
          </a:p>
        </p:txBody>
      </p:sp>
      <p:sp>
        <p:nvSpPr>
          <p:cNvPr id="35" name="Rectangle 3"/>
          <p:cNvSpPr>
            <a:spLocks noChangeArrowheads="1"/>
          </p:cNvSpPr>
          <p:nvPr/>
        </p:nvSpPr>
        <p:spPr bwMode="auto">
          <a:xfrm>
            <a:off x="506413" y="3030538"/>
            <a:ext cx="4972050" cy="2730500"/>
          </a:xfrm>
          <a:prstGeom prst="rect">
            <a:avLst/>
          </a:prstGeom>
          <a:noFill/>
          <a:ln w="9525" algn="ctr">
            <a:noFill/>
            <a:miter lim="800000"/>
            <a:headEnd/>
            <a:tailEnd/>
          </a:ln>
        </p:spPr>
        <p:txBody>
          <a:bodyPr/>
          <a:lstStyle/>
          <a:p>
            <a:pPr>
              <a:buClr>
                <a:srgbClr val="FF9900"/>
              </a:buClr>
            </a:pPr>
            <a:endParaRPr lang="en-US" sz="3200">
              <a:solidFill>
                <a:srgbClr val="5A3D02"/>
              </a:solidFill>
              <a:latin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nodePh="1">
                                  <p:stCondLst>
                                    <p:cond delay="0"/>
                                  </p:stCondLst>
                                  <p:endCondLst>
                                    <p:cond evt="begin" delay="0">
                                      <p:tn val="5"/>
                                    </p:cond>
                                  </p:endCondLst>
                                  <p:childTnLst>
                                    <p:set>
                                      <p:cBhvr>
                                        <p:cTn id="6" dur="1" fill="hold">
                                          <p:stCondLst>
                                            <p:cond delay="0"/>
                                          </p:stCondLst>
                                        </p:cTn>
                                        <p:tgtEl>
                                          <p:spTgt spid="35"/>
                                        </p:tgtEl>
                                        <p:attrNameLst>
                                          <p:attrName>style.visibility</p:attrName>
                                        </p:attrNameLst>
                                      </p:cBhvr>
                                      <p:to>
                                        <p:strVal val="visible"/>
                                      </p:to>
                                    </p:set>
                                    <p:animEffect transition="in" filter="fade">
                                      <p:cBhvr>
                                        <p:cTn id="7"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p:bldLst>
  </p:timing>
</p:sld>
</file>

<file path=ppt/theme/theme1.xml><?xml version="1.0" encoding="utf-8"?>
<a:theme xmlns:a="http://schemas.openxmlformats.org/drawingml/2006/main" name="Expedition">
  <a:themeElements>
    <a:clrScheme name="Expedition 2">
      <a:dk1>
        <a:srgbClr val="000000"/>
      </a:dk1>
      <a:lt1>
        <a:srgbClr val="FFFFFF"/>
      </a:lt1>
      <a:dk2>
        <a:srgbClr val="482400"/>
      </a:dk2>
      <a:lt2>
        <a:srgbClr val="808080"/>
      </a:lt2>
      <a:accent1>
        <a:srgbClr val="DFD6C3"/>
      </a:accent1>
      <a:accent2>
        <a:srgbClr val="D69B80"/>
      </a:accent2>
      <a:accent3>
        <a:srgbClr val="FFFFFF"/>
      </a:accent3>
      <a:accent4>
        <a:srgbClr val="000000"/>
      </a:accent4>
      <a:accent5>
        <a:srgbClr val="ECE8DE"/>
      </a:accent5>
      <a:accent6>
        <a:srgbClr val="C28C73"/>
      </a:accent6>
      <a:hlink>
        <a:srgbClr val="993300"/>
      </a:hlink>
      <a:folHlink>
        <a:srgbClr val="666600"/>
      </a:folHlink>
    </a:clrScheme>
    <a:fontScheme name="Expedition">
      <a:majorFont>
        <a:latin typeface="Tahoma"/>
        <a:ea typeface=""/>
        <a:cs typeface="Times New Roman"/>
      </a:majorFont>
      <a:minorFont>
        <a:latin typeface="Tahoma"/>
        <a:ea typeface=""/>
        <a:cs typeface="Times New Roma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2000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cs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2000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cs typeface="Times New Roman" pitchFamily="18" charset="0"/>
          </a:defRPr>
        </a:defPPr>
      </a:lstStyle>
    </a:lnDef>
  </a:objectDefaults>
  <a:extraClrSchemeLst>
    <a:extraClrScheme>
      <a:clrScheme name="Expedition 1">
        <a:dk1>
          <a:srgbClr val="000000"/>
        </a:dk1>
        <a:lt1>
          <a:srgbClr val="A7947B"/>
        </a:lt1>
        <a:dk2>
          <a:srgbClr val="482400"/>
        </a:dk2>
        <a:lt2>
          <a:srgbClr val="808080"/>
        </a:lt2>
        <a:accent1>
          <a:srgbClr val="DFD6C3"/>
        </a:accent1>
        <a:accent2>
          <a:srgbClr val="D69B80"/>
        </a:accent2>
        <a:accent3>
          <a:srgbClr val="D0C8BF"/>
        </a:accent3>
        <a:accent4>
          <a:srgbClr val="000000"/>
        </a:accent4>
        <a:accent5>
          <a:srgbClr val="ECE8DE"/>
        </a:accent5>
        <a:accent6>
          <a:srgbClr val="C28C73"/>
        </a:accent6>
        <a:hlink>
          <a:srgbClr val="993300"/>
        </a:hlink>
        <a:folHlink>
          <a:srgbClr val="666600"/>
        </a:folHlink>
      </a:clrScheme>
      <a:clrMap bg1="lt1" tx1="dk1" bg2="lt2" tx2="dk2" accent1="accent1" accent2="accent2" accent3="accent3" accent4="accent4" accent5="accent5" accent6="accent6" hlink="hlink" folHlink="folHlink"/>
    </a:extraClrScheme>
    <a:extraClrScheme>
      <a:clrScheme name="Expedition 2">
        <a:dk1>
          <a:srgbClr val="000000"/>
        </a:dk1>
        <a:lt1>
          <a:srgbClr val="FFFFFF"/>
        </a:lt1>
        <a:dk2>
          <a:srgbClr val="482400"/>
        </a:dk2>
        <a:lt2>
          <a:srgbClr val="808080"/>
        </a:lt2>
        <a:accent1>
          <a:srgbClr val="DFD6C3"/>
        </a:accent1>
        <a:accent2>
          <a:srgbClr val="D69B80"/>
        </a:accent2>
        <a:accent3>
          <a:srgbClr val="FFFFFF"/>
        </a:accent3>
        <a:accent4>
          <a:srgbClr val="000000"/>
        </a:accent4>
        <a:accent5>
          <a:srgbClr val="ECE8DE"/>
        </a:accent5>
        <a:accent6>
          <a:srgbClr val="C28C73"/>
        </a:accent6>
        <a:hlink>
          <a:srgbClr val="993300"/>
        </a:hlink>
        <a:folHlink>
          <a:srgbClr val="666600"/>
        </a:folHlink>
      </a:clrScheme>
      <a:clrMap bg1="lt1" tx1="dk1" bg2="lt2" tx2="dk2" accent1="accent1" accent2="accent2" accent3="accent3" accent4="accent4" accent5="accent5" accent6="accent6" hlink="hlink" folHlink="folHlink"/>
    </a:extraClrScheme>
    <a:extraClrScheme>
      <a:clrScheme name="Expedition 3">
        <a:dk1>
          <a:srgbClr val="000000"/>
        </a:dk1>
        <a:lt1>
          <a:srgbClr val="FFFFFF"/>
        </a:lt1>
        <a:dk2>
          <a:srgbClr val="000000"/>
        </a:dk2>
        <a:lt2>
          <a:srgbClr val="333333"/>
        </a:lt2>
        <a:accent1>
          <a:srgbClr val="EAEAEA"/>
        </a:accent1>
        <a:accent2>
          <a:srgbClr val="808080"/>
        </a:accent2>
        <a:accent3>
          <a:srgbClr val="FFFFFF"/>
        </a:accent3>
        <a:accent4>
          <a:srgbClr val="000000"/>
        </a:accent4>
        <a:accent5>
          <a:srgbClr val="F3F3F3"/>
        </a:accent5>
        <a:accent6>
          <a:srgbClr val="737373"/>
        </a:accent6>
        <a:hlink>
          <a:srgbClr val="4D4D4D"/>
        </a:hlink>
        <a:folHlink>
          <a:srgbClr val="C0C0C0"/>
        </a:folHlink>
      </a:clrScheme>
      <a:clrMap bg1="lt1" tx1="dk1" bg2="lt2" tx2="dk2" accent1="accent1" accent2="accent2" accent3="accent3" accent4="accent4" accent5="accent5" accent6="accent6" hlink="hlink" folHlink="folHlink"/>
    </a:extraClrScheme>
    <a:extraClrScheme>
      <a:clrScheme name="Expedition 4">
        <a:dk1>
          <a:srgbClr val="000000"/>
        </a:dk1>
        <a:lt1>
          <a:srgbClr val="9D7643"/>
        </a:lt1>
        <a:dk2>
          <a:srgbClr val="FFFFFF"/>
        </a:dk2>
        <a:lt2>
          <a:srgbClr val="554025"/>
        </a:lt2>
        <a:accent1>
          <a:srgbClr val="CAA966"/>
        </a:accent1>
        <a:accent2>
          <a:srgbClr val="8488AC"/>
        </a:accent2>
        <a:accent3>
          <a:srgbClr val="CCBDB0"/>
        </a:accent3>
        <a:accent4>
          <a:srgbClr val="000000"/>
        </a:accent4>
        <a:accent5>
          <a:srgbClr val="E1D1B8"/>
        </a:accent5>
        <a:accent6>
          <a:srgbClr val="777B9B"/>
        </a:accent6>
        <a:hlink>
          <a:srgbClr val="993300"/>
        </a:hlink>
        <a:folHlink>
          <a:srgbClr val="6666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C:\Program Files\Microsoft Office\Templates\Presentation Designs\Expedition.pot</Template>
  <TotalTime>2571</TotalTime>
  <Words>4755</Words>
  <Application>Microsoft Office PowerPoint</Application>
  <PresentationFormat>On-screen Show (4:3)</PresentationFormat>
  <Paragraphs>764</Paragraphs>
  <Slides>51</Slides>
  <Notes>51</Notes>
  <HiddenSlides>0</HiddenSlides>
  <MMClips>0</MMClips>
  <ScaleCrop>false</ScaleCrop>
  <HeadingPairs>
    <vt:vector size="8" baseType="variant">
      <vt:variant>
        <vt:lpstr>Fonts Used</vt:lpstr>
      </vt:variant>
      <vt:variant>
        <vt:i4>5</vt:i4>
      </vt:variant>
      <vt:variant>
        <vt:lpstr>Theme</vt:lpstr>
      </vt:variant>
      <vt:variant>
        <vt:i4>1</vt:i4>
      </vt:variant>
      <vt:variant>
        <vt:lpstr>Embedded OLE Servers</vt:lpstr>
      </vt:variant>
      <vt:variant>
        <vt:i4>1</vt:i4>
      </vt:variant>
      <vt:variant>
        <vt:lpstr>Slide Titles</vt:lpstr>
      </vt:variant>
      <vt:variant>
        <vt:i4>51</vt:i4>
      </vt:variant>
    </vt:vector>
  </HeadingPairs>
  <TitlesOfParts>
    <vt:vector size="58" baseType="lpstr">
      <vt:lpstr>Times New Roman</vt:lpstr>
      <vt:lpstr>Tahoma</vt:lpstr>
      <vt:lpstr>Wingdings</vt:lpstr>
      <vt:lpstr>Arial</vt:lpstr>
      <vt:lpstr>Verdana</vt:lpstr>
      <vt:lpstr>Expedition</vt:lpstr>
      <vt:lpstr>Microsoft Photo Editor 3.0 Photo</vt:lpstr>
      <vt:lpstr>الإدارة الناجحة للأفراد </vt:lpstr>
      <vt:lpstr>ما هو تحليل المعاملات؟</vt:lpstr>
      <vt:lpstr>أسباب شهرة تحليل المعاملات في مجال الإدارة</vt:lpstr>
      <vt:lpstr>الأحوال الأساسية للذات البشرية (أحوال الشخصية)</vt:lpstr>
      <vt:lpstr>طرق معتادة للتعبير عن أحوال الذات أثناء العمل</vt:lpstr>
      <vt:lpstr>أنواع المعاملات الشخصية</vt:lpstr>
      <vt:lpstr>أمثلة للمعاملات المكملة أثناء العمل</vt:lpstr>
      <vt:lpstr>Slide 8</vt:lpstr>
      <vt:lpstr>أمثلة للمعاملات الخفية</vt:lpstr>
      <vt:lpstr>ضربات التجديف أنواع ضربات التجديف التي تسعى لتحقيقها تعتمد على مدى تقبل الآخرين لك</vt:lpstr>
      <vt:lpstr>الانطباعات الكئيبة لدى الوالد الناقد “السخرية اللاذعة” </vt:lpstr>
      <vt:lpstr>المواقف النفسية (الحياتية) الأساسية صورتك الذاتية</vt:lpstr>
      <vt:lpstr>أنا على ما يرام، لكني لست واثقا بشأنك</vt:lpstr>
      <vt:lpstr>أنا على ما يرام، وأنت على ما يرام – أحد أكثر أشكالها شيوعا</vt:lpstr>
      <vt:lpstr>أنا على ما يرام، وأنت لست على ما يرام – أحد أكثر أشكالها شيوعا</vt:lpstr>
      <vt:lpstr>أنا لست على ما يرام، وأنت على ما يرام – أحد أكثر أشكالها شيوعا</vt:lpstr>
      <vt:lpstr>أنا لست على ما يرام، وأنت لست على ما يرام – أحد أكثر أشكالها شيوعا</vt:lpstr>
      <vt:lpstr>النزاع في مكان العمل: 1</vt:lpstr>
      <vt:lpstr>النزاع في مكان العمل: 2</vt:lpstr>
      <vt:lpstr>النزاع في مكان العمل: 3</vt:lpstr>
      <vt:lpstr>النزاع في مكان العمل: 4</vt:lpstr>
      <vt:lpstr>النزاع في مكان العمل: 5</vt:lpstr>
      <vt:lpstr>النزاع في مكان العمل: 6</vt:lpstr>
      <vt:lpstr>                         </vt:lpstr>
      <vt:lpstr>النزاع في مكان العمل: 8</vt:lpstr>
      <vt:lpstr>تمرير المشاعر</vt:lpstr>
      <vt:lpstr>تمرير المشاعر لطرف أول</vt:lpstr>
      <vt:lpstr>مثال عن تمرير المشاعر لطرف ثان ٍ</vt:lpstr>
      <vt:lpstr>مثال عن تمرير المشاعر لطرف ثان ٍ</vt:lpstr>
      <vt:lpstr>تمرير المشاعر لطرف ثان ٍ</vt:lpstr>
      <vt:lpstr>تمرير المشاعر لطرف ثالث</vt:lpstr>
      <vt:lpstr>تمرير المشاعر لطرف ثالث</vt:lpstr>
      <vt:lpstr>تمرير المشاعر لمجموعة كطرف ثالث</vt:lpstr>
      <vt:lpstr>تمرير المشاعر لطرف ثالث كمجموعة (كليك)</vt:lpstr>
      <vt:lpstr>تمرير المشاعر لطرف ثالث</vt:lpstr>
      <vt:lpstr>تمرير الصورة الذهنية</vt:lpstr>
      <vt:lpstr>المنطوي</vt:lpstr>
      <vt:lpstr>مدمن السهر</vt:lpstr>
      <vt:lpstr>المتملق</vt:lpstr>
      <vt:lpstr>“التائه”</vt:lpstr>
      <vt:lpstr>السيد ناقد</vt:lpstr>
      <vt:lpstr>السيد محيط بكل شيء (أبو العُريف)</vt:lpstr>
      <vt:lpstr>تحليل المعاملات</vt:lpstr>
      <vt:lpstr>تحليل المعاملات</vt:lpstr>
      <vt:lpstr>تحليل المعاملات</vt:lpstr>
      <vt:lpstr>تحليل المعاملات</vt:lpstr>
      <vt:lpstr>تحليل المعاملات</vt:lpstr>
      <vt:lpstr>كيف تقلل فرص النزاع؟</vt:lpstr>
      <vt:lpstr>إرشادات أساسية تساعدك على العمل مع الناس</vt:lpstr>
      <vt:lpstr>كلمات مأثورة أخيرة</vt:lpstr>
      <vt:lpstr>استعراض للكلمات الشائعة (بل يمكن أن تكون أيضا أدوات للفهم بشكل أفضل)</vt:lpstr>
    </vt:vector>
  </TitlesOfParts>
  <Company>World Bank Group</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What is T.A.?</dc:title>
  <dc:creator>WB147959</dc:creator>
  <cp:lastModifiedBy>wb21797</cp:lastModifiedBy>
  <cp:revision>102</cp:revision>
  <dcterms:created xsi:type="dcterms:W3CDTF">2001-09-20T17:30:42Z</dcterms:created>
  <dcterms:modified xsi:type="dcterms:W3CDTF">2010-05-11T13:48:06Z</dcterms:modified>
</cp:coreProperties>
</file>