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49" r:id="rId2"/>
    <p:sldMasterId id="2147483653" r:id="rId3"/>
    <p:sldMasterId id="2147483654" r:id="rId4"/>
    <p:sldMasterId id="2147483655" r:id="rId5"/>
    <p:sldMasterId id="2147483656" r:id="rId6"/>
    <p:sldMasterId id="2147483657" r:id="rId7"/>
    <p:sldMasterId id="2147483658" r:id="rId8"/>
    <p:sldMasterId id="2147483659" r:id="rId9"/>
  </p:sldMasterIdLst>
  <p:notesMasterIdLst>
    <p:notesMasterId r:id="rId24"/>
  </p:notesMasterIdLst>
  <p:sldIdLst>
    <p:sldId id="419" r:id="rId10"/>
    <p:sldId id="420" r:id="rId11"/>
    <p:sldId id="398" r:id="rId12"/>
    <p:sldId id="411" r:id="rId13"/>
    <p:sldId id="412" r:id="rId14"/>
    <p:sldId id="413" r:id="rId15"/>
    <p:sldId id="414" r:id="rId16"/>
    <p:sldId id="415" r:id="rId17"/>
    <p:sldId id="416" r:id="rId18"/>
    <p:sldId id="417" r:id="rId19"/>
    <p:sldId id="418" r:id="rId20"/>
    <p:sldId id="408" r:id="rId21"/>
    <p:sldId id="421" r:id="rId22"/>
    <p:sldId id="422" r:id="rId23"/>
  </p:sldIdLst>
  <p:sldSz cx="13004800" cy="9753600"/>
  <p:notesSz cx="6858000" cy="9144000"/>
  <p:defaultTextStyle>
    <a:defPPr>
      <a:defRPr lang="en-US"/>
    </a:defPPr>
    <a:lvl1pPr algn="l" rtl="0" fontAlgn="base">
      <a:spcBef>
        <a:spcPct val="0"/>
      </a:spcBef>
      <a:spcAft>
        <a:spcPct val="0"/>
      </a:spcAft>
      <a:defRPr sz="4000" kern="1200">
        <a:solidFill>
          <a:srgbClr val="000000"/>
        </a:solidFill>
        <a:latin typeface="Gill Sans"/>
        <a:ea typeface="+mn-ea"/>
        <a:cs typeface="Arial" pitchFamily="34" charset="0"/>
        <a:sym typeface="Gill Sans"/>
      </a:defRPr>
    </a:lvl1pPr>
    <a:lvl2pPr marL="457200" algn="l" rtl="0" fontAlgn="base">
      <a:spcBef>
        <a:spcPct val="0"/>
      </a:spcBef>
      <a:spcAft>
        <a:spcPct val="0"/>
      </a:spcAft>
      <a:defRPr sz="4000" kern="1200">
        <a:solidFill>
          <a:srgbClr val="000000"/>
        </a:solidFill>
        <a:latin typeface="Gill Sans"/>
        <a:ea typeface="+mn-ea"/>
        <a:cs typeface="Arial" pitchFamily="34" charset="0"/>
        <a:sym typeface="Gill Sans"/>
      </a:defRPr>
    </a:lvl2pPr>
    <a:lvl3pPr marL="914400" algn="l" rtl="0" fontAlgn="base">
      <a:spcBef>
        <a:spcPct val="0"/>
      </a:spcBef>
      <a:spcAft>
        <a:spcPct val="0"/>
      </a:spcAft>
      <a:defRPr sz="4000" kern="1200">
        <a:solidFill>
          <a:srgbClr val="000000"/>
        </a:solidFill>
        <a:latin typeface="Gill Sans"/>
        <a:ea typeface="+mn-ea"/>
        <a:cs typeface="Arial" pitchFamily="34" charset="0"/>
        <a:sym typeface="Gill Sans"/>
      </a:defRPr>
    </a:lvl3pPr>
    <a:lvl4pPr marL="1371600" algn="l" rtl="0" fontAlgn="base">
      <a:spcBef>
        <a:spcPct val="0"/>
      </a:spcBef>
      <a:spcAft>
        <a:spcPct val="0"/>
      </a:spcAft>
      <a:defRPr sz="4000" kern="1200">
        <a:solidFill>
          <a:srgbClr val="000000"/>
        </a:solidFill>
        <a:latin typeface="Gill Sans"/>
        <a:ea typeface="+mn-ea"/>
        <a:cs typeface="Arial" pitchFamily="34" charset="0"/>
        <a:sym typeface="Gill Sans"/>
      </a:defRPr>
    </a:lvl4pPr>
    <a:lvl5pPr marL="1828800" algn="l" rtl="0" fontAlgn="base">
      <a:spcBef>
        <a:spcPct val="0"/>
      </a:spcBef>
      <a:spcAft>
        <a:spcPct val="0"/>
      </a:spcAft>
      <a:defRPr sz="4000" kern="1200">
        <a:solidFill>
          <a:srgbClr val="000000"/>
        </a:solidFill>
        <a:latin typeface="Gill Sans"/>
        <a:ea typeface="+mn-ea"/>
        <a:cs typeface="Arial" pitchFamily="34" charset="0"/>
        <a:sym typeface="Gill Sans"/>
      </a:defRPr>
    </a:lvl5pPr>
    <a:lvl6pPr marL="2286000" algn="l" defTabSz="914400" rtl="0" eaLnBrk="1" latinLnBrk="0" hangingPunct="1">
      <a:defRPr sz="4000" kern="1200">
        <a:solidFill>
          <a:srgbClr val="000000"/>
        </a:solidFill>
        <a:latin typeface="Gill Sans"/>
        <a:ea typeface="+mn-ea"/>
        <a:cs typeface="Arial" pitchFamily="34" charset="0"/>
        <a:sym typeface="Gill Sans"/>
      </a:defRPr>
    </a:lvl6pPr>
    <a:lvl7pPr marL="2743200" algn="l" defTabSz="914400" rtl="0" eaLnBrk="1" latinLnBrk="0" hangingPunct="1">
      <a:defRPr sz="4000" kern="1200">
        <a:solidFill>
          <a:srgbClr val="000000"/>
        </a:solidFill>
        <a:latin typeface="Gill Sans"/>
        <a:ea typeface="+mn-ea"/>
        <a:cs typeface="Arial" pitchFamily="34" charset="0"/>
        <a:sym typeface="Gill Sans"/>
      </a:defRPr>
    </a:lvl7pPr>
    <a:lvl8pPr marL="3200400" algn="l" defTabSz="914400" rtl="0" eaLnBrk="1" latinLnBrk="0" hangingPunct="1">
      <a:defRPr sz="4000" kern="1200">
        <a:solidFill>
          <a:srgbClr val="000000"/>
        </a:solidFill>
        <a:latin typeface="Gill Sans"/>
        <a:ea typeface="+mn-ea"/>
        <a:cs typeface="Arial" pitchFamily="34" charset="0"/>
        <a:sym typeface="Gill Sans"/>
      </a:defRPr>
    </a:lvl8pPr>
    <a:lvl9pPr marL="3657600" algn="l" defTabSz="914400" rtl="0" eaLnBrk="1" latinLnBrk="0" hangingPunct="1">
      <a:defRPr sz="4000" kern="1200">
        <a:solidFill>
          <a:srgbClr val="000000"/>
        </a:solidFill>
        <a:latin typeface="Gill Sans"/>
        <a:ea typeface="+mn-ea"/>
        <a:cs typeface="Arial" pitchFamily="34" charset="0"/>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0C19"/>
    <a:srgbClr val="CFCFCF"/>
    <a:srgbClr val="C9C9C9"/>
    <a:srgbClr val="DDDDDD"/>
    <a:srgbClr val="5F5F5F"/>
    <a:srgbClr val="C0C0C0"/>
    <a:srgbClr val="E800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2" autoAdjust="0"/>
    <p:restoredTop sz="93867" autoAdjust="0"/>
  </p:normalViewPr>
  <p:slideViewPr>
    <p:cSldViewPr>
      <p:cViewPr>
        <p:scale>
          <a:sx n="55" d="100"/>
          <a:sy n="55" d="100"/>
        </p:scale>
        <p:origin x="-168" y="-72"/>
      </p:cViewPr>
      <p:guideLst>
        <p:guide orient="horz" pos="3072"/>
        <p:guide pos="4096"/>
      </p:guideLst>
    </p:cSldViewPr>
  </p:slideViewPr>
  <p:notesTextViewPr>
    <p:cViewPr>
      <p:scale>
        <a:sx n="100" d="100"/>
        <a:sy n="100" d="100"/>
      </p:scale>
      <p:origin x="0" y="0"/>
    </p:cViewPr>
  </p:notesTextViewPr>
  <p:sorterViewPr>
    <p:cViewPr>
      <p:scale>
        <a:sx n="33" d="100"/>
        <a:sy n="33"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cs typeface="+mn-cs"/>
              </a:defRPr>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cs typeface="+mn-cs"/>
              </a:defRPr>
            </a:lvl1pPr>
          </a:lstStyle>
          <a:p>
            <a:pPr>
              <a:defRPr/>
            </a:pPr>
            <a:endParaRPr lang="en-US"/>
          </a:p>
        </p:txBody>
      </p:sp>
      <p:sp>
        <p:nvSpPr>
          <p:cNvPr id="1116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cs typeface="+mn-cs"/>
              </a:defRPr>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cs typeface="+mn-cs"/>
              </a:defRPr>
            </a:lvl1pPr>
          </a:lstStyle>
          <a:p>
            <a:pPr>
              <a:defRPr/>
            </a:pPr>
            <a:fld id="{8EAF8AA9-411B-4F8D-B866-2AA51E26BC0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a:ea typeface="+mn-ea"/>
        <a:cs typeface="+mn-cs"/>
      </a:defRPr>
    </a:lvl1pPr>
    <a:lvl2pPr marL="457200" algn="l" rtl="0" eaLnBrk="0" fontAlgn="base" hangingPunct="0">
      <a:spcBef>
        <a:spcPct val="0"/>
      </a:spcBef>
      <a:spcAft>
        <a:spcPct val="0"/>
      </a:spcAft>
      <a:defRPr sz="1200" kern="1200">
        <a:solidFill>
          <a:schemeClr val="tx1"/>
        </a:solidFill>
        <a:latin typeface="Gill Sans"/>
        <a:ea typeface="+mn-ea"/>
        <a:cs typeface="+mn-cs"/>
      </a:defRPr>
    </a:lvl2pPr>
    <a:lvl3pPr marL="914400" algn="l" rtl="0" eaLnBrk="0" fontAlgn="base" hangingPunct="0">
      <a:spcBef>
        <a:spcPct val="0"/>
      </a:spcBef>
      <a:spcAft>
        <a:spcPct val="0"/>
      </a:spcAft>
      <a:defRPr sz="1200" kern="1200">
        <a:solidFill>
          <a:schemeClr val="tx1"/>
        </a:solidFill>
        <a:latin typeface="Gill Sans"/>
        <a:ea typeface="+mn-ea"/>
        <a:cs typeface="+mn-cs"/>
      </a:defRPr>
    </a:lvl3pPr>
    <a:lvl4pPr marL="1371600" algn="l" rtl="0" eaLnBrk="0" fontAlgn="base" hangingPunct="0">
      <a:spcBef>
        <a:spcPct val="0"/>
      </a:spcBef>
      <a:spcAft>
        <a:spcPct val="0"/>
      </a:spcAft>
      <a:defRPr sz="1200" kern="1200">
        <a:solidFill>
          <a:schemeClr val="tx1"/>
        </a:solidFill>
        <a:latin typeface="Gill Sans"/>
        <a:ea typeface="+mn-ea"/>
        <a:cs typeface="+mn-cs"/>
      </a:defRPr>
    </a:lvl4pPr>
    <a:lvl5pPr marL="1828800" algn="l" rtl="0" eaLnBrk="0" fontAlgn="base" hangingPunct="0">
      <a:spcBef>
        <a:spcPct val="0"/>
      </a:spcBef>
      <a:spcAft>
        <a:spcPct val="0"/>
      </a:spcAft>
      <a:defRPr sz="1200" kern="1200">
        <a:solidFill>
          <a:schemeClr val="tx1"/>
        </a:solidFill>
        <a:latin typeface="Gill San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3B0DE19-BDDA-45F4-B77D-510249820123}" type="slidenum">
              <a:rPr lang="en-US" sz="1200">
                <a:solidFill>
                  <a:schemeClr val="tx1"/>
                </a:solidFill>
              </a:rPr>
              <a:pPr algn="r"/>
              <a:t>1</a:t>
            </a:fld>
            <a:endParaRPr lang="en-US" sz="1200">
              <a:solidFill>
                <a:schemeClr val="tx1"/>
              </a:solidFill>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E37348A-78E6-431D-9DF5-DD6A5907315C}" type="slidenum">
              <a:rPr lang="en-US" sz="1200">
                <a:solidFill>
                  <a:schemeClr val="tx1"/>
                </a:solidFill>
              </a:rPr>
              <a:pPr algn="r"/>
              <a:t>11</a:t>
            </a:fld>
            <a:endParaRPr lang="en-US" sz="1200">
              <a:solidFill>
                <a:schemeClr val="tx1"/>
              </a:solidFill>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C97EBDAB-D60B-4F8E-99AF-8AF8CBC23DA2}" type="slidenum">
              <a:rPr lang="en-US" smtClean="0">
                <a:cs typeface="Arial" pitchFamily="34" charset="0"/>
              </a:rPr>
              <a:pPr/>
              <a:t>3</a:t>
            </a:fld>
            <a:endParaRPr lang="en-US" smtClean="0">
              <a:cs typeface="Arial" pitchFamily="34" charset="0"/>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8B955B2-453A-444B-84C3-7936D7FFCFCC}" type="slidenum">
              <a:rPr lang="en-US" sz="1200">
                <a:solidFill>
                  <a:schemeClr val="tx1"/>
                </a:solidFill>
              </a:rPr>
              <a:pPr algn="r"/>
              <a:t>4</a:t>
            </a:fld>
            <a:endParaRPr lang="en-US" sz="1200">
              <a:solidFill>
                <a:schemeClr val="tx1"/>
              </a:solidFill>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75455DD-DF73-4BB9-9B0E-09E912EE360B}" type="slidenum">
              <a:rPr lang="en-US" sz="1200">
                <a:solidFill>
                  <a:schemeClr val="tx1"/>
                </a:solidFill>
              </a:rPr>
              <a:pPr algn="r"/>
              <a:t>5</a:t>
            </a:fld>
            <a:endParaRPr lang="en-US" sz="1200">
              <a:solidFill>
                <a:schemeClr val="tx1"/>
              </a:solidFill>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24F6FA8-BFA8-420A-B01A-F36CE8E95C44}" type="slidenum">
              <a:rPr lang="en-US" sz="1200">
                <a:solidFill>
                  <a:schemeClr val="tx1"/>
                </a:solidFill>
              </a:rPr>
              <a:pPr algn="r"/>
              <a:t>6</a:t>
            </a:fld>
            <a:endParaRPr lang="en-US" sz="1200">
              <a:solidFill>
                <a:schemeClr val="tx1"/>
              </a:solidFill>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08C81B4-4F75-4649-B256-AAEECE5CC6A4}" type="slidenum">
              <a:rPr lang="en-US" sz="1200">
                <a:solidFill>
                  <a:schemeClr val="tx1"/>
                </a:solidFill>
              </a:rPr>
              <a:pPr algn="r"/>
              <a:t>7</a:t>
            </a:fld>
            <a:endParaRPr lang="en-US" sz="1200">
              <a:solidFill>
                <a:schemeClr val="tx1"/>
              </a:solidFill>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AF7E321-BF47-4113-8017-7E96925844D4}" type="slidenum">
              <a:rPr lang="en-US" sz="1200">
                <a:solidFill>
                  <a:schemeClr val="tx1"/>
                </a:solidFill>
              </a:rPr>
              <a:pPr algn="r"/>
              <a:t>8</a:t>
            </a:fld>
            <a:endParaRPr lang="en-US" sz="1200">
              <a:solidFill>
                <a:schemeClr val="tx1"/>
              </a:solidFill>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0F2DCCD-7CF8-40A6-9E76-D5B4F1C3ED16}" type="slidenum">
              <a:rPr lang="en-US" sz="1200">
                <a:solidFill>
                  <a:schemeClr val="tx1"/>
                </a:solidFill>
              </a:rPr>
              <a:pPr algn="r"/>
              <a:t>9</a:t>
            </a:fld>
            <a:endParaRPr lang="en-US" sz="1200">
              <a:solidFill>
                <a:schemeClr val="tx1"/>
              </a:solidFill>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3D2CBED-3482-49C0-9E2B-ECA9B1E34656}" type="slidenum">
              <a:rPr lang="en-US" sz="1200">
                <a:solidFill>
                  <a:schemeClr val="tx1"/>
                </a:solidFill>
              </a:rPr>
              <a:pPr algn="r"/>
              <a:t>10</a:t>
            </a:fld>
            <a:endParaRPr lang="en-US" sz="1200">
              <a:solidFill>
                <a:schemeClr val="tx1"/>
              </a:solidFill>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72FAFCAA-C51B-4799-8DBF-11A5309C5622}"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77E40100-6BD8-4136-A712-790D8976ECF0}"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762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762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A472F84A-E224-415A-AF3A-1684F84DCAB7}"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641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41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A7065BF8-E487-4568-B025-8D382F409975}"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130300"/>
            <a:ext cx="2616200" cy="722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130300"/>
            <a:ext cx="7696200" cy="7226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055FE5C2-33C5-4C87-86D1-E6655280CDC7}"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37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37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684B228B-9B3C-467F-959B-B28534CC7A6C}" type="slidenum">
              <a:rPr lang="en-US"/>
              <a:pPr>
                <a:defRPr/>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1130300"/>
            <a:ext cx="2925762" cy="758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1130300"/>
            <a:ext cx="8624888" cy="7581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641600"/>
            <a:ext cx="2446338"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8738" y="2641600"/>
            <a:ext cx="2446337"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EFD53810-F566-4961-9977-DEB003D915FF}" type="slidenum">
              <a:rPr lang="en-US"/>
              <a:pPr>
                <a:defRPr/>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130300"/>
            <a:ext cx="2616200" cy="722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130300"/>
            <a:ext cx="7696200" cy="7226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641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41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DFCDB71B-1C12-4749-8745-0EFADECB4612}" type="slidenum">
              <a:rPr lang="en-US"/>
              <a:pPr>
                <a:defRPr/>
              </a:pPr>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130300"/>
            <a:ext cx="2616200" cy="722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130300"/>
            <a:ext cx="7696200" cy="7226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D3131899-FCCD-4999-B700-B9AB29432BEF}" type="slidenum">
              <a:rPr lang="en-US"/>
              <a:pPr>
                <a:defRPr/>
              </a:pPr>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2641600"/>
            <a:ext cx="28575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57600" y="2641600"/>
            <a:ext cx="28575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48250" y="1130300"/>
            <a:ext cx="1466850" cy="722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130300"/>
            <a:ext cx="4248150" cy="7226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11B4C366-26A3-4031-9B9E-D6DA85F4613D}" type="slidenum">
              <a:rPr lang="en-US"/>
              <a:pPr>
                <a:defRPr/>
              </a:pPr>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160A12DD-360D-40CB-AE3C-C19FE62CB8E6}" type="slidenum">
              <a:rPr lang="en-US"/>
              <a:pPr>
                <a:defRPr/>
              </a:pPr>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35000" y="1638300"/>
            <a:ext cx="11658600" cy="1104900"/>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Gill Sans"/>
              </a:rPr>
              <a:t>Click to edit Master title style</a:t>
            </a:r>
          </a:p>
        </p:txBody>
      </p:sp>
      <p:sp>
        <p:nvSpPr>
          <p:cNvPr id="1027" name="Rectangle 2"/>
          <p:cNvSpPr>
            <a:spLocks noGrp="1" noChangeArrowheads="1"/>
          </p:cNvSpPr>
          <p:nvPr>
            <p:ph type="body" idx="1"/>
          </p:nvPr>
        </p:nvSpPr>
        <p:spPr bwMode="auto">
          <a:xfrm>
            <a:off x="1320800" y="5029200"/>
            <a:ext cx="10464800" cy="13716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1028" name="Line 4"/>
          <p:cNvSpPr>
            <a:spLocks noChangeShapeType="1"/>
          </p:cNvSpPr>
          <p:nvPr/>
        </p:nvSpPr>
        <p:spPr bwMode="auto">
          <a:xfrm flipH="1">
            <a:off x="11696700" y="292100"/>
            <a:ext cx="0" cy="508000"/>
          </a:xfrm>
          <a:prstGeom prst="line">
            <a:avLst/>
          </a:prstGeom>
          <a:noFill/>
          <a:ln w="25400">
            <a:solidFill>
              <a:schemeClr val="tx1">
                <a:alpha val="45000"/>
              </a:schemeClr>
            </a:solidFill>
            <a:miter lim="800000"/>
            <a:headEnd/>
            <a:tailEnd/>
          </a:ln>
          <a:effectLst>
            <a:outerShdw dist="25399" dir="5400000" algn="ctr" rotWithShape="0">
              <a:schemeClr val="bg2"/>
            </a:outerShdw>
          </a:effectLst>
        </p:spPr>
        <p:txBody>
          <a:bodyPr lIns="0" tIns="0" rIns="0" bIns="0"/>
          <a:lstStyle/>
          <a:p>
            <a:pPr algn="ctr">
              <a:defRPr/>
            </a:pPr>
            <a:endParaRPr lang="en-US">
              <a:cs typeface="+mn-cs"/>
            </a:endParaRPr>
          </a:p>
        </p:txBody>
      </p:sp>
      <p:sp>
        <p:nvSpPr>
          <p:cNvPr id="1029" name="AutoShape 5">
            <a:hlinkClick r:id="" action="ppaction://hlinkshowjump?jump=nextslide"/>
          </p:cNvPr>
          <p:cNvSpPr>
            <a:spLocks/>
          </p:cNvSpPr>
          <p:nvPr/>
        </p:nvSpPr>
        <p:spPr bwMode="auto">
          <a:xfrm>
            <a:off x="11976100" y="368300"/>
            <a:ext cx="342900" cy="342900"/>
          </a:xfrm>
          <a:prstGeom prst="rightArrow">
            <a:avLst>
              <a:gd name="adj1" fmla="val 40741"/>
              <a:gd name="adj2" fmla="val 59259"/>
            </a:avLst>
          </a:prstGeom>
          <a:solidFill>
            <a:schemeClr val="accent1">
              <a:alpha val="59999"/>
            </a:schemeClr>
          </a:solidFill>
          <a:ln w="25400">
            <a:noFill/>
            <a:miter lim="800000"/>
            <a:headEnd/>
            <a:tailEnd/>
          </a:ln>
          <a:effectLst>
            <a:outerShdw dist="12699" dir="16200000" algn="ctr" rotWithShape="0">
              <a:srgbClr val="000000">
                <a:alpha val="79999"/>
              </a:srgbClr>
            </a:outerShdw>
          </a:effectLst>
        </p:spPr>
        <p:txBody>
          <a:bodyPr lIns="0" tIns="0" rIns="0" bIns="0"/>
          <a:lstStyle/>
          <a:p>
            <a:pPr algn="ctr">
              <a:defRPr/>
            </a:pPr>
            <a:endParaRPr lang="en-US">
              <a:cs typeface="+mn-cs"/>
            </a:endParaRPr>
          </a:p>
        </p:txBody>
      </p:sp>
      <p:sp>
        <p:nvSpPr>
          <p:cNvPr id="1030" name="AutoShape 6">
            <a:hlinkClick r:id="" action="ppaction://hlinkshowjump?jump=previousslide"/>
          </p:cNvPr>
          <p:cNvSpPr>
            <a:spLocks/>
          </p:cNvSpPr>
          <p:nvPr/>
        </p:nvSpPr>
        <p:spPr bwMode="auto">
          <a:xfrm flipH="1">
            <a:off x="11074400" y="368300"/>
            <a:ext cx="342900" cy="342900"/>
          </a:xfrm>
          <a:prstGeom prst="rightArrow">
            <a:avLst>
              <a:gd name="adj1" fmla="val 40741"/>
              <a:gd name="adj2" fmla="val 59259"/>
            </a:avLst>
          </a:prstGeom>
          <a:solidFill>
            <a:schemeClr val="accent1">
              <a:alpha val="59999"/>
            </a:schemeClr>
          </a:solidFill>
          <a:ln w="25400">
            <a:noFill/>
            <a:miter lim="800000"/>
            <a:headEnd/>
            <a:tailEnd/>
          </a:ln>
          <a:effectLst>
            <a:outerShdw dist="12699" dir="16200000" algn="ctr" rotWithShape="0">
              <a:srgbClr val="000000">
                <a:alpha val="79999"/>
              </a:srgbClr>
            </a:outerShdw>
          </a:effectLst>
        </p:spPr>
        <p:txBody>
          <a:bodyPr lIns="0" tIns="0" rIns="0" bIns="0"/>
          <a:lstStyle/>
          <a:p>
            <a:pPr algn="ctr">
              <a:defRPr/>
            </a:pPr>
            <a:endParaRPr lang="en-US">
              <a:cs typeface="+mn-cs"/>
            </a:endParaRPr>
          </a:p>
        </p:txBody>
      </p:sp>
      <p:sp>
        <p:nvSpPr>
          <p:cNvPr id="1032" name="Rectangle 8"/>
          <p:cNvSpPr>
            <a:spLocks noGrp="1" noChangeArrowheads="1"/>
          </p:cNvSpPr>
          <p:nvPr>
            <p:ph type="sldNum" sz="quarter" idx="4"/>
          </p:nvPr>
        </p:nvSpPr>
        <p:spPr bwMode="auto">
          <a:xfrm>
            <a:off x="9320213" y="8882063"/>
            <a:ext cx="3033712" cy="6778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cs typeface="Arial" charset="0"/>
              </a:defRPr>
            </a:lvl1pPr>
          </a:lstStyle>
          <a:p>
            <a:pPr>
              <a:defRPr/>
            </a:pPr>
            <a:fld id="{B3994815-E1A3-4483-9C1D-FD2012946C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69" r:id="rId2"/>
    <p:sldLayoutId id="2147483668" r:id="rId3"/>
    <p:sldLayoutId id="2147483667" r:id="rId4"/>
    <p:sldLayoutId id="2147483666" r:id="rId5"/>
    <p:sldLayoutId id="2147483665" r:id="rId6"/>
    <p:sldLayoutId id="2147483664" r:id="rId7"/>
    <p:sldLayoutId id="2147483663" r:id="rId8"/>
    <p:sldLayoutId id="2147483662" r:id="rId9"/>
    <p:sldLayoutId id="2147483661" r:id="rId10"/>
    <p:sldLayoutId id="2147483660" r:id="rId11"/>
  </p:sldLayoutIdLst>
  <p:transition/>
  <p:txStyles>
    <p:titleStyle>
      <a:lvl1pPr algn="ctr" rtl="0" eaLnBrk="0" fontAlgn="base" hangingPunct="0">
        <a:spcBef>
          <a:spcPct val="0"/>
        </a:spcBef>
        <a:spcAft>
          <a:spcPct val="0"/>
        </a:spcAft>
        <a:defRPr sz="7000">
          <a:solidFill>
            <a:srgbClr val="707272"/>
          </a:solidFill>
          <a:latin typeface="Eurostile" pitchFamily="34" charset="0"/>
          <a:ea typeface="+mj-ea"/>
          <a:cs typeface="+mj-cs"/>
          <a:sym typeface="Gill Sans"/>
        </a:defRPr>
      </a:lvl1pPr>
      <a:lvl2pPr algn="ctr" rtl="0" eaLnBrk="0" fontAlgn="base" hangingPunct="0">
        <a:spcBef>
          <a:spcPct val="0"/>
        </a:spcBef>
        <a:spcAft>
          <a:spcPct val="0"/>
        </a:spcAft>
        <a:defRPr sz="7000">
          <a:solidFill>
            <a:srgbClr val="707272"/>
          </a:solidFill>
          <a:latin typeface="Eurostile" pitchFamily="34" charset="0"/>
          <a:sym typeface="Gill Sans"/>
        </a:defRPr>
      </a:lvl2pPr>
      <a:lvl3pPr algn="ctr" rtl="0" eaLnBrk="0" fontAlgn="base" hangingPunct="0">
        <a:spcBef>
          <a:spcPct val="0"/>
        </a:spcBef>
        <a:spcAft>
          <a:spcPct val="0"/>
        </a:spcAft>
        <a:defRPr sz="7000">
          <a:solidFill>
            <a:srgbClr val="707272"/>
          </a:solidFill>
          <a:latin typeface="Eurostile" pitchFamily="34" charset="0"/>
          <a:sym typeface="Gill Sans"/>
        </a:defRPr>
      </a:lvl3pPr>
      <a:lvl4pPr algn="ctr" rtl="0" eaLnBrk="0" fontAlgn="base" hangingPunct="0">
        <a:spcBef>
          <a:spcPct val="0"/>
        </a:spcBef>
        <a:spcAft>
          <a:spcPct val="0"/>
        </a:spcAft>
        <a:defRPr sz="7000">
          <a:solidFill>
            <a:srgbClr val="707272"/>
          </a:solidFill>
          <a:latin typeface="Eurostile" pitchFamily="34" charset="0"/>
          <a:sym typeface="Gill Sans"/>
        </a:defRPr>
      </a:lvl4pPr>
      <a:lvl5pPr algn="ctr" rtl="0" eaLnBrk="0" fontAlgn="base" hangingPunct="0">
        <a:spcBef>
          <a:spcPct val="0"/>
        </a:spcBef>
        <a:spcAft>
          <a:spcPct val="0"/>
        </a:spcAft>
        <a:defRPr sz="7000">
          <a:solidFill>
            <a:srgbClr val="707272"/>
          </a:solidFill>
          <a:latin typeface="Eurostile" pitchFamily="34" charset="0"/>
          <a:sym typeface="Gill Sans"/>
        </a:defRPr>
      </a:lvl5pPr>
      <a:lvl6pPr marL="457200" algn="ctr" rtl="0" fontAlgn="base">
        <a:spcBef>
          <a:spcPct val="0"/>
        </a:spcBef>
        <a:spcAft>
          <a:spcPct val="0"/>
        </a:spcAft>
        <a:defRPr sz="10900">
          <a:solidFill>
            <a:srgbClr val="707272"/>
          </a:solidFill>
          <a:latin typeface="Gill Sans"/>
          <a:sym typeface="Gill Sans"/>
        </a:defRPr>
      </a:lvl6pPr>
      <a:lvl7pPr marL="914400" algn="ctr" rtl="0" fontAlgn="base">
        <a:spcBef>
          <a:spcPct val="0"/>
        </a:spcBef>
        <a:spcAft>
          <a:spcPct val="0"/>
        </a:spcAft>
        <a:defRPr sz="10900">
          <a:solidFill>
            <a:srgbClr val="707272"/>
          </a:solidFill>
          <a:latin typeface="Gill Sans"/>
          <a:sym typeface="Gill Sans"/>
        </a:defRPr>
      </a:lvl7pPr>
      <a:lvl8pPr marL="1371600" algn="ctr" rtl="0" fontAlgn="base">
        <a:spcBef>
          <a:spcPct val="0"/>
        </a:spcBef>
        <a:spcAft>
          <a:spcPct val="0"/>
        </a:spcAft>
        <a:defRPr sz="10900">
          <a:solidFill>
            <a:srgbClr val="707272"/>
          </a:solidFill>
          <a:latin typeface="Gill Sans"/>
          <a:sym typeface="Gill Sans"/>
        </a:defRPr>
      </a:lvl8pPr>
      <a:lvl9pPr marL="1828800" algn="ctr" rtl="0" fontAlgn="base">
        <a:spcBef>
          <a:spcPct val="0"/>
        </a:spcBef>
        <a:spcAft>
          <a:spcPct val="0"/>
        </a:spcAft>
        <a:defRPr sz="10900">
          <a:solidFill>
            <a:srgbClr val="707272"/>
          </a:solidFill>
          <a:latin typeface="Gill Sans"/>
          <a:sym typeface="Gill Sans"/>
        </a:defRPr>
      </a:lvl9pPr>
    </p:titleStyle>
    <p:bodyStyle>
      <a:lvl1pPr marL="342900" indent="-342900" algn="ctr" rtl="0" eaLnBrk="0" fontAlgn="base" hangingPunct="0">
        <a:spcBef>
          <a:spcPct val="0"/>
        </a:spcBef>
        <a:spcAft>
          <a:spcPct val="0"/>
        </a:spcAft>
        <a:defRPr sz="4200">
          <a:solidFill>
            <a:srgbClr val="A7AAAB"/>
          </a:solidFill>
          <a:latin typeface="Arial" charset="0"/>
          <a:ea typeface="+mn-ea"/>
          <a:cs typeface="+mn-cs"/>
          <a:sym typeface="Gill Sans"/>
        </a:defRPr>
      </a:lvl1pPr>
      <a:lvl2pPr marL="742950" indent="-285750" algn="ctr" rtl="0" eaLnBrk="0" fontAlgn="base" hangingPunct="0">
        <a:spcBef>
          <a:spcPct val="0"/>
        </a:spcBef>
        <a:spcAft>
          <a:spcPct val="0"/>
        </a:spcAft>
        <a:defRPr sz="4200">
          <a:solidFill>
            <a:srgbClr val="A7AAAB"/>
          </a:solidFill>
          <a:latin typeface="Arial" charset="0"/>
          <a:sym typeface="Gill Sans"/>
        </a:defRPr>
      </a:lvl2pPr>
      <a:lvl3pPr marL="1143000" indent="-228600" algn="ctr" rtl="0" eaLnBrk="0" fontAlgn="base" hangingPunct="0">
        <a:spcBef>
          <a:spcPct val="0"/>
        </a:spcBef>
        <a:spcAft>
          <a:spcPct val="0"/>
        </a:spcAft>
        <a:defRPr sz="4200">
          <a:solidFill>
            <a:srgbClr val="A7AAAB"/>
          </a:solidFill>
          <a:latin typeface="Arial" charset="0"/>
          <a:sym typeface="Gill Sans"/>
        </a:defRPr>
      </a:lvl3pPr>
      <a:lvl4pPr marL="1600200" indent="-228600" algn="ctr" rtl="0" eaLnBrk="0" fontAlgn="base" hangingPunct="0">
        <a:spcBef>
          <a:spcPct val="0"/>
        </a:spcBef>
        <a:spcAft>
          <a:spcPct val="0"/>
        </a:spcAft>
        <a:defRPr sz="4200">
          <a:solidFill>
            <a:srgbClr val="A7AAAB"/>
          </a:solidFill>
          <a:latin typeface="Arial" charset="0"/>
          <a:sym typeface="Gill Sans"/>
        </a:defRPr>
      </a:lvl4pPr>
      <a:lvl5pPr marL="2057400" indent="-228600" algn="ctr" rtl="0" eaLnBrk="0" fontAlgn="base" hangingPunct="0">
        <a:spcBef>
          <a:spcPct val="0"/>
        </a:spcBef>
        <a:spcAft>
          <a:spcPct val="0"/>
        </a:spcAft>
        <a:defRPr sz="4200">
          <a:solidFill>
            <a:srgbClr val="A7AAAB"/>
          </a:solidFill>
          <a:latin typeface="Arial" charset="0"/>
          <a:sym typeface="Gill Sans"/>
        </a:defRPr>
      </a:lvl5pPr>
      <a:lvl6pPr marL="457200" algn="ctr" rtl="0" fontAlgn="base">
        <a:spcBef>
          <a:spcPct val="0"/>
        </a:spcBef>
        <a:spcAft>
          <a:spcPct val="0"/>
        </a:spcAft>
        <a:defRPr sz="4200">
          <a:solidFill>
            <a:srgbClr val="A7AAAB"/>
          </a:solidFill>
          <a:latin typeface="+mn-lt"/>
          <a:sym typeface="Gill Sans"/>
        </a:defRPr>
      </a:lvl6pPr>
      <a:lvl7pPr marL="914400" algn="ctr" rtl="0" fontAlgn="base">
        <a:spcBef>
          <a:spcPct val="0"/>
        </a:spcBef>
        <a:spcAft>
          <a:spcPct val="0"/>
        </a:spcAft>
        <a:defRPr sz="4200">
          <a:solidFill>
            <a:srgbClr val="A7AAAB"/>
          </a:solidFill>
          <a:latin typeface="+mn-lt"/>
          <a:sym typeface="Gill Sans"/>
        </a:defRPr>
      </a:lvl7pPr>
      <a:lvl8pPr marL="1371600" algn="ctr" rtl="0" fontAlgn="base">
        <a:spcBef>
          <a:spcPct val="0"/>
        </a:spcBef>
        <a:spcAft>
          <a:spcPct val="0"/>
        </a:spcAft>
        <a:defRPr sz="4200">
          <a:solidFill>
            <a:srgbClr val="A7AAAB"/>
          </a:solidFill>
          <a:latin typeface="+mn-lt"/>
          <a:sym typeface="Gill Sans"/>
        </a:defRPr>
      </a:lvl8pPr>
      <a:lvl9pPr marL="1828800" algn="ctr" rtl="0" fontAlgn="base">
        <a:spcBef>
          <a:spcPct val="0"/>
        </a:spcBef>
        <a:spcAft>
          <a:spcPct val="0"/>
        </a:spcAft>
        <a:defRPr sz="4200">
          <a:solidFill>
            <a:srgbClr val="A7AAAB"/>
          </a:solidFill>
          <a:latin typeface="+mn-lt"/>
          <a:sym typeface="Gill San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1270000" y="1130300"/>
            <a:ext cx="10464800" cy="15621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
        <p:nvSpPr>
          <p:cNvPr id="13315" name="Rectangle 2"/>
          <p:cNvSpPr>
            <a:spLocks noGrp="1" noChangeArrowheads="1"/>
          </p:cNvSpPr>
          <p:nvPr>
            <p:ph type="body" idx="1"/>
          </p:nvPr>
        </p:nvSpPr>
        <p:spPr bwMode="auto">
          <a:xfrm>
            <a:off x="1270000" y="2641600"/>
            <a:ext cx="10464800" cy="5715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2051" name="Line 3"/>
          <p:cNvSpPr>
            <a:spLocks noChangeShapeType="1"/>
          </p:cNvSpPr>
          <p:nvPr/>
        </p:nvSpPr>
        <p:spPr bwMode="auto">
          <a:xfrm flipH="1">
            <a:off x="11696700" y="292100"/>
            <a:ext cx="0" cy="508000"/>
          </a:xfrm>
          <a:prstGeom prst="line">
            <a:avLst/>
          </a:prstGeom>
          <a:noFill/>
          <a:ln w="25400">
            <a:solidFill>
              <a:schemeClr val="tx1">
                <a:alpha val="45000"/>
              </a:schemeClr>
            </a:solidFill>
            <a:miter lim="800000"/>
            <a:headEnd/>
            <a:tailEnd/>
          </a:ln>
          <a:effectLst>
            <a:outerShdw dist="25399" dir="5400000" algn="ctr" rotWithShape="0">
              <a:schemeClr val="bg2"/>
            </a:outerShdw>
          </a:effectLst>
        </p:spPr>
        <p:txBody>
          <a:bodyPr lIns="0" tIns="0" rIns="0" bIns="0"/>
          <a:lstStyle/>
          <a:p>
            <a:pPr algn="ctr">
              <a:defRPr/>
            </a:pPr>
            <a:endParaRPr lang="en-US">
              <a:cs typeface="+mn-cs"/>
            </a:endParaRPr>
          </a:p>
        </p:txBody>
      </p:sp>
      <p:sp>
        <p:nvSpPr>
          <p:cNvPr id="2052" name="AutoShape 4">
            <a:hlinkClick r:id="" action="ppaction://hlinkshowjump?jump=nextslide"/>
          </p:cNvPr>
          <p:cNvSpPr>
            <a:spLocks/>
          </p:cNvSpPr>
          <p:nvPr/>
        </p:nvSpPr>
        <p:spPr bwMode="auto">
          <a:xfrm>
            <a:off x="11976100" y="368300"/>
            <a:ext cx="342900" cy="342900"/>
          </a:xfrm>
          <a:prstGeom prst="rightArrow">
            <a:avLst>
              <a:gd name="adj1" fmla="val 40741"/>
              <a:gd name="adj2" fmla="val 59259"/>
            </a:avLst>
          </a:prstGeom>
          <a:solidFill>
            <a:schemeClr val="accent1">
              <a:alpha val="59999"/>
            </a:schemeClr>
          </a:solidFill>
          <a:ln w="25400">
            <a:noFill/>
            <a:miter lim="800000"/>
            <a:headEnd/>
            <a:tailEnd/>
          </a:ln>
          <a:effectLst>
            <a:outerShdw dist="12699" dir="16200000" algn="ctr" rotWithShape="0">
              <a:srgbClr val="000000">
                <a:alpha val="79999"/>
              </a:srgbClr>
            </a:outerShdw>
          </a:effectLst>
        </p:spPr>
        <p:txBody>
          <a:bodyPr lIns="0" tIns="0" rIns="0" bIns="0"/>
          <a:lstStyle/>
          <a:p>
            <a:pPr algn="ctr">
              <a:defRPr/>
            </a:pPr>
            <a:endParaRPr lang="en-US">
              <a:cs typeface="+mn-cs"/>
            </a:endParaRPr>
          </a:p>
        </p:txBody>
      </p:sp>
      <p:sp>
        <p:nvSpPr>
          <p:cNvPr id="2053" name="AutoShape 5">
            <a:hlinkClick r:id="" action="ppaction://hlinkshowjump?jump=previousslide"/>
          </p:cNvPr>
          <p:cNvSpPr>
            <a:spLocks/>
          </p:cNvSpPr>
          <p:nvPr/>
        </p:nvSpPr>
        <p:spPr bwMode="auto">
          <a:xfrm flipH="1">
            <a:off x="11074400" y="368300"/>
            <a:ext cx="342900" cy="342900"/>
          </a:xfrm>
          <a:prstGeom prst="rightArrow">
            <a:avLst>
              <a:gd name="adj1" fmla="val 40741"/>
              <a:gd name="adj2" fmla="val 59259"/>
            </a:avLst>
          </a:prstGeom>
          <a:solidFill>
            <a:schemeClr val="accent1">
              <a:alpha val="59999"/>
            </a:schemeClr>
          </a:solidFill>
          <a:ln w="25400">
            <a:noFill/>
            <a:miter lim="800000"/>
            <a:headEnd/>
            <a:tailEnd/>
          </a:ln>
          <a:effectLst>
            <a:outerShdw dist="12699" dir="16200000" algn="ctr" rotWithShape="0">
              <a:srgbClr val="000000">
                <a:alpha val="79999"/>
              </a:srgbClr>
            </a:outerShdw>
          </a:effectLst>
        </p:spPr>
        <p:txBody>
          <a:bodyPr lIns="0" tIns="0" rIns="0" bIns="0"/>
          <a:lstStyle/>
          <a:p>
            <a:pPr algn="ctr">
              <a:defRPr/>
            </a:pPr>
            <a:endParaRPr lang="en-US">
              <a:cs typeface="+mn-cs"/>
            </a:endParaRPr>
          </a:p>
        </p:txBody>
      </p:sp>
      <p:sp>
        <p:nvSpPr>
          <p:cNvPr id="2059" name="Text Box 11"/>
          <p:cNvSpPr txBox="1">
            <a:spLocks/>
          </p:cNvSpPr>
          <p:nvPr userDrawn="1"/>
        </p:nvSpPr>
        <p:spPr bwMode="auto">
          <a:xfrm>
            <a:off x="11984038" y="9040813"/>
            <a:ext cx="433387" cy="336550"/>
          </a:xfrm>
          <a:prstGeom prst="rect">
            <a:avLst/>
          </a:prstGeom>
          <a:noFill/>
          <a:ln w="25400" algn="ctr">
            <a:noFill/>
            <a:miter lim="800000"/>
            <a:headEnd/>
            <a:tailEnd/>
          </a:ln>
          <a:effectLst/>
        </p:spPr>
        <p:txBody>
          <a:bodyPr wrap="none">
            <a:spAutoFit/>
          </a:bodyPr>
          <a:lstStyle/>
          <a:p>
            <a:pPr algn="ctr">
              <a:defRPr/>
            </a:pPr>
            <a:fld id="{2F6C0626-3878-4ED3-B84B-731DF17CE34C}" type="slidenum">
              <a:rPr lang="en-US" sz="1600">
                <a:solidFill>
                  <a:schemeClr val="bg1"/>
                </a:solidFill>
                <a:latin typeface="Eurostile" pitchFamily="34" charset="0"/>
                <a:cs typeface="+mn-cs"/>
              </a:rPr>
              <a:pPr algn="ctr">
                <a:defRPr/>
              </a:pPr>
              <a:t>‹#›</a:t>
            </a:fld>
            <a:endParaRPr lang="en-US" sz="1600">
              <a:solidFill>
                <a:schemeClr val="bg1"/>
              </a:solidFill>
              <a:latin typeface="Eurostile" pitchFamily="34" charset="0"/>
              <a:cs typeface="+mn-cs"/>
            </a:endParaRPr>
          </a:p>
        </p:txBody>
      </p:sp>
      <p:sp>
        <p:nvSpPr>
          <p:cNvPr id="2060" name="Text Box 12"/>
          <p:cNvSpPr txBox="1">
            <a:spLocks/>
          </p:cNvSpPr>
          <p:nvPr userDrawn="1"/>
        </p:nvSpPr>
        <p:spPr bwMode="auto">
          <a:xfrm>
            <a:off x="5572125" y="8991600"/>
            <a:ext cx="1866900" cy="396875"/>
          </a:xfrm>
          <a:prstGeom prst="rect">
            <a:avLst/>
          </a:prstGeom>
          <a:noFill/>
          <a:ln w="25400">
            <a:noFill/>
            <a:miter lim="800000"/>
            <a:headEnd/>
            <a:tailEnd/>
          </a:ln>
          <a:effectLst/>
        </p:spPr>
        <p:txBody>
          <a:bodyPr wrap="none">
            <a:spAutoFit/>
          </a:bodyPr>
          <a:lstStyle/>
          <a:p>
            <a:pPr algn="ctr">
              <a:defRPr/>
            </a:pPr>
            <a:r>
              <a:rPr lang="en-US" sz="2000" b="1">
                <a:solidFill>
                  <a:schemeClr val="bg1"/>
                </a:solidFill>
                <a:latin typeface="Eurostile" pitchFamily="34" charset="0"/>
                <a:cs typeface="+mn-cs"/>
              </a:rPr>
              <a:t>CONFIDENTIAL</a:t>
            </a:r>
          </a:p>
        </p:txBody>
      </p:sp>
    </p:spTree>
  </p:cSld>
  <p:clrMap bg1="lt1" tx1="dk1" bg2="lt2" tx2="dk2" accent1="accent1" accent2="accent2" accent3="accent3" accent4="accent4" accent5="accent5" accent6="accent6" hlink="hlink" folHlink="folHlink"/>
  <p:sldLayoutIdLst>
    <p:sldLayoutId id="2147483681" r:id="rId1"/>
    <p:sldLayoutId id="2147483680" r:id="rId2"/>
    <p:sldLayoutId id="2147483679" r:id="rId3"/>
    <p:sldLayoutId id="2147483678" r:id="rId4"/>
    <p:sldLayoutId id="2147483677" r:id="rId5"/>
    <p:sldLayoutId id="2147483676" r:id="rId6"/>
    <p:sldLayoutId id="2147483675" r:id="rId7"/>
    <p:sldLayoutId id="2147483674" r:id="rId8"/>
    <p:sldLayoutId id="2147483673" r:id="rId9"/>
    <p:sldLayoutId id="2147483672" r:id="rId10"/>
    <p:sldLayoutId id="2147483671" r:id="rId11"/>
  </p:sldLayoutIdLst>
  <p:transition/>
  <p:txStyles>
    <p:titleStyle>
      <a:lvl1pPr algn="ctr" rtl="0" eaLnBrk="0" fontAlgn="base" hangingPunct="0">
        <a:spcBef>
          <a:spcPct val="0"/>
        </a:spcBef>
        <a:spcAft>
          <a:spcPct val="0"/>
        </a:spcAft>
        <a:defRPr sz="5500" b="1">
          <a:solidFill>
            <a:srgbClr val="969696"/>
          </a:solidFill>
          <a:latin typeface="+mj-lt"/>
          <a:ea typeface="+mj-ea"/>
          <a:cs typeface="+mj-cs"/>
          <a:sym typeface="Gill Sans"/>
        </a:defRPr>
      </a:lvl1pPr>
      <a:lvl2pPr algn="ctr" rtl="0" eaLnBrk="0" fontAlgn="base" hangingPunct="0">
        <a:spcBef>
          <a:spcPct val="0"/>
        </a:spcBef>
        <a:spcAft>
          <a:spcPct val="0"/>
        </a:spcAft>
        <a:defRPr sz="5500" b="1">
          <a:solidFill>
            <a:srgbClr val="969696"/>
          </a:solidFill>
          <a:latin typeface="Eurostile" pitchFamily="34" charset="0"/>
          <a:sym typeface="Gill Sans"/>
        </a:defRPr>
      </a:lvl2pPr>
      <a:lvl3pPr algn="ctr" rtl="0" eaLnBrk="0" fontAlgn="base" hangingPunct="0">
        <a:spcBef>
          <a:spcPct val="0"/>
        </a:spcBef>
        <a:spcAft>
          <a:spcPct val="0"/>
        </a:spcAft>
        <a:defRPr sz="5500" b="1">
          <a:solidFill>
            <a:srgbClr val="969696"/>
          </a:solidFill>
          <a:latin typeface="Eurostile" pitchFamily="34" charset="0"/>
          <a:sym typeface="Gill Sans"/>
        </a:defRPr>
      </a:lvl3pPr>
      <a:lvl4pPr algn="ctr" rtl="0" eaLnBrk="0" fontAlgn="base" hangingPunct="0">
        <a:spcBef>
          <a:spcPct val="0"/>
        </a:spcBef>
        <a:spcAft>
          <a:spcPct val="0"/>
        </a:spcAft>
        <a:defRPr sz="5500" b="1">
          <a:solidFill>
            <a:srgbClr val="969696"/>
          </a:solidFill>
          <a:latin typeface="Eurostile" pitchFamily="34" charset="0"/>
          <a:sym typeface="Gill Sans"/>
        </a:defRPr>
      </a:lvl4pPr>
      <a:lvl5pPr algn="ctr" rtl="0" eaLnBrk="0" fontAlgn="base" hangingPunct="0">
        <a:spcBef>
          <a:spcPct val="0"/>
        </a:spcBef>
        <a:spcAft>
          <a:spcPct val="0"/>
        </a:spcAft>
        <a:defRPr sz="5500" b="1">
          <a:solidFill>
            <a:srgbClr val="969696"/>
          </a:solidFill>
          <a:latin typeface="Eurostile" pitchFamily="34" charset="0"/>
          <a:sym typeface="Gill Sans"/>
        </a:defRPr>
      </a:lvl5pPr>
      <a:lvl6pPr marL="457200" algn="ctr" rtl="0" fontAlgn="base">
        <a:spcBef>
          <a:spcPct val="0"/>
        </a:spcBef>
        <a:spcAft>
          <a:spcPct val="0"/>
        </a:spcAft>
        <a:defRPr sz="5500" b="1">
          <a:solidFill>
            <a:srgbClr val="969696"/>
          </a:solidFill>
          <a:latin typeface="Eurostile" pitchFamily="34" charset="0"/>
          <a:sym typeface="Gill Sans"/>
        </a:defRPr>
      </a:lvl6pPr>
      <a:lvl7pPr marL="914400" algn="ctr" rtl="0" fontAlgn="base">
        <a:spcBef>
          <a:spcPct val="0"/>
        </a:spcBef>
        <a:spcAft>
          <a:spcPct val="0"/>
        </a:spcAft>
        <a:defRPr sz="5500" b="1">
          <a:solidFill>
            <a:srgbClr val="969696"/>
          </a:solidFill>
          <a:latin typeface="Eurostile" pitchFamily="34" charset="0"/>
          <a:sym typeface="Gill Sans"/>
        </a:defRPr>
      </a:lvl7pPr>
      <a:lvl8pPr marL="1371600" algn="ctr" rtl="0" fontAlgn="base">
        <a:spcBef>
          <a:spcPct val="0"/>
        </a:spcBef>
        <a:spcAft>
          <a:spcPct val="0"/>
        </a:spcAft>
        <a:defRPr sz="5500" b="1">
          <a:solidFill>
            <a:srgbClr val="969696"/>
          </a:solidFill>
          <a:latin typeface="Eurostile" pitchFamily="34" charset="0"/>
          <a:sym typeface="Gill Sans"/>
        </a:defRPr>
      </a:lvl8pPr>
      <a:lvl9pPr marL="1828800" algn="ctr" rtl="0" fontAlgn="base">
        <a:spcBef>
          <a:spcPct val="0"/>
        </a:spcBef>
        <a:spcAft>
          <a:spcPct val="0"/>
        </a:spcAft>
        <a:defRPr sz="5500" b="1">
          <a:solidFill>
            <a:srgbClr val="969696"/>
          </a:solidFill>
          <a:latin typeface="Eurostile" pitchFamily="34" charset="0"/>
          <a:sym typeface="Gill Sans"/>
        </a:defRPr>
      </a:lvl9pPr>
    </p:titleStyle>
    <p:bodyStyle>
      <a:lvl1pPr marL="838200" indent="-571500" algn="l" rtl="0" eaLnBrk="0" fontAlgn="base" hangingPunct="0">
        <a:spcBef>
          <a:spcPct val="25000"/>
        </a:spcBef>
        <a:spcAft>
          <a:spcPct val="25000"/>
        </a:spcAft>
        <a:buClr>
          <a:srgbClr val="4D4D4D"/>
        </a:buClr>
        <a:buSzPct val="75000"/>
        <a:buFont typeface="Wingdings" pitchFamily="2" charset="2"/>
        <a:buChar char="©"/>
        <a:defRPr sz="2800">
          <a:solidFill>
            <a:schemeClr val="tx1"/>
          </a:solidFill>
          <a:latin typeface="+mn-lt"/>
          <a:ea typeface="+mn-ea"/>
          <a:cs typeface="+mn-cs"/>
          <a:sym typeface="Gill Sans"/>
        </a:defRPr>
      </a:lvl1pPr>
      <a:lvl2pPr marL="1282700" indent="-571500" algn="l" rtl="0" eaLnBrk="0" fontAlgn="base" hangingPunct="0">
        <a:spcBef>
          <a:spcPct val="25000"/>
        </a:spcBef>
        <a:spcAft>
          <a:spcPct val="25000"/>
        </a:spcAft>
        <a:buClr>
          <a:srgbClr val="4D4D4D"/>
        </a:buClr>
        <a:buSzPct val="55000"/>
        <a:buFont typeface="Gill Sans"/>
        <a:buChar char="▲"/>
        <a:defRPr sz="2400">
          <a:solidFill>
            <a:srgbClr val="5F5F5F"/>
          </a:solidFill>
          <a:latin typeface="+mn-lt"/>
          <a:sym typeface="Gill Sans"/>
        </a:defRPr>
      </a:lvl2pPr>
      <a:lvl3pPr marL="1727200" indent="-571500" algn="l" rtl="0" eaLnBrk="0" fontAlgn="base" hangingPunct="0">
        <a:spcBef>
          <a:spcPct val="25000"/>
        </a:spcBef>
        <a:spcAft>
          <a:spcPct val="25000"/>
        </a:spcAft>
        <a:buSzPct val="171000"/>
        <a:buFont typeface="Gill Sans"/>
        <a:buChar char="•"/>
        <a:defRPr sz="4200">
          <a:solidFill>
            <a:schemeClr val="tx1"/>
          </a:solidFill>
          <a:latin typeface="+mn-lt"/>
          <a:sym typeface="Gill Sans"/>
        </a:defRPr>
      </a:lvl3pPr>
      <a:lvl4pPr marL="2171700" indent="-571500" algn="l" rtl="0" eaLnBrk="0" fontAlgn="base" hangingPunct="0">
        <a:spcBef>
          <a:spcPct val="25000"/>
        </a:spcBef>
        <a:spcAft>
          <a:spcPct val="25000"/>
        </a:spcAft>
        <a:buSzPct val="171000"/>
        <a:buFont typeface="Gill Sans"/>
        <a:buChar char="•"/>
        <a:defRPr sz="4200">
          <a:solidFill>
            <a:schemeClr val="tx1"/>
          </a:solidFill>
          <a:latin typeface="+mn-lt"/>
          <a:sym typeface="Gill Sans"/>
        </a:defRPr>
      </a:lvl4pPr>
      <a:lvl5pPr marL="2616200" indent="-571500" algn="l" rtl="0" eaLnBrk="0" fontAlgn="base" hangingPunct="0">
        <a:spcBef>
          <a:spcPct val="25000"/>
        </a:spcBef>
        <a:spcAft>
          <a:spcPct val="25000"/>
        </a:spcAft>
        <a:buSzPct val="171000"/>
        <a:buFont typeface="Gill Sans"/>
        <a:buChar char="•"/>
        <a:defRPr sz="4200">
          <a:solidFill>
            <a:schemeClr val="tx1"/>
          </a:solidFill>
          <a:latin typeface="+mn-lt"/>
          <a:sym typeface="Gill Sans"/>
        </a:defRPr>
      </a:lvl5pPr>
      <a:lvl6pPr marL="3073400" indent="-571500" algn="l" rtl="0" fontAlgn="base">
        <a:spcBef>
          <a:spcPct val="25000"/>
        </a:spcBef>
        <a:spcAft>
          <a:spcPct val="25000"/>
        </a:spcAft>
        <a:buSzPct val="171000"/>
        <a:buFont typeface="Gill Sans"/>
        <a:buChar char="•"/>
        <a:defRPr sz="4200">
          <a:solidFill>
            <a:schemeClr val="tx1"/>
          </a:solidFill>
          <a:latin typeface="+mn-lt"/>
          <a:sym typeface="Gill Sans"/>
        </a:defRPr>
      </a:lvl6pPr>
      <a:lvl7pPr marL="3530600" indent="-571500" algn="l" rtl="0" fontAlgn="base">
        <a:spcBef>
          <a:spcPct val="25000"/>
        </a:spcBef>
        <a:spcAft>
          <a:spcPct val="25000"/>
        </a:spcAft>
        <a:buSzPct val="171000"/>
        <a:buFont typeface="Gill Sans"/>
        <a:buChar char="•"/>
        <a:defRPr sz="4200">
          <a:solidFill>
            <a:schemeClr val="tx1"/>
          </a:solidFill>
          <a:latin typeface="+mn-lt"/>
          <a:sym typeface="Gill Sans"/>
        </a:defRPr>
      </a:lvl7pPr>
      <a:lvl8pPr marL="3987800" indent="-571500" algn="l" rtl="0" fontAlgn="base">
        <a:spcBef>
          <a:spcPct val="25000"/>
        </a:spcBef>
        <a:spcAft>
          <a:spcPct val="25000"/>
        </a:spcAft>
        <a:buSzPct val="171000"/>
        <a:buFont typeface="Gill Sans"/>
        <a:buChar char="•"/>
        <a:defRPr sz="4200">
          <a:solidFill>
            <a:schemeClr val="tx1"/>
          </a:solidFill>
          <a:latin typeface="+mn-lt"/>
          <a:sym typeface="Gill Sans"/>
        </a:defRPr>
      </a:lvl8pPr>
      <a:lvl9pPr marL="4445000" indent="-571500" algn="l" rtl="0" fontAlgn="base">
        <a:spcBef>
          <a:spcPct val="25000"/>
        </a:spcBef>
        <a:spcAft>
          <a:spcPct val="25000"/>
        </a:spcAft>
        <a:buSzPct val="171000"/>
        <a:buFont typeface="Gill Sans"/>
        <a:buChar char="•"/>
        <a:defRPr sz="4200">
          <a:solidFill>
            <a:schemeClr val="tx1"/>
          </a:solidFill>
          <a:latin typeface="+mn-lt"/>
          <a:sym typeface="Gill San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Line 1"/>
          <p:cNvSpPr>
            <a:spLocks noChangeShapeType="1"/>
          </p:cNvSpPr>
          <p:nvPr/>
        </p:nvSpPr>
        <p:spPr bwMode="auto">
          <a:xfrm flipH="1">
            <a:off x="11696700" y="292100"/>
            <a:ext cx="0" cy="508000"/>
          </a:xfrm>
          <a:prstGeom prst="line">
            <a:avLst/>
          </a:prstGeom>
          <a:noFill/>
          <a:ln w="25400">
            <a:solidFill>
              <a:schemeClr val="tx1">
                <a:alpha val="45000"/>
              </a:schemeClr>
            </a:solidFill>
            <a:miter lim="800000"/>
            <a:headEnd/>
            <a:tailEnd/>
          </a:ln>
          <a:effectLst>
            <a:outerShdw dist="25399" dir="5400000" algn="ctr" rotWithShape="0">
              <a:schemeClr val="bg2"/>
            </a:outerShdw>
          </a:effectLst>
        </p:spPr>
        <p:txBody>
          <a:bodyPr lIns="0" tIns="0" rIns="0" bIns="0"/>
          <a:lstStyle/>
          <a:p>
            <a:pPr algn="ctr">
              <a:defRPr/>
            </a:pPr>
            <a:endParaRPr lang="en-US">
              <a:cs typeface="+mn-cs"/>
            </a:endParaRPr>
          </a:p>
        </p:txBody>
      </p:sp>
      <p:sp>
        <p:nvSpPr>
          <p:cNvPr id="6146" name="AutoShape 2">
            <a:hlinkClick r:id="" action="ppaction://hlinkshowjump?jump=nextslide"/>
          </p:cNvPr>
          <p:cNvSpPr>
            <a:spLocks/>
          </p:cNvSpPr>
          <p:nvPr/>
        </p:nvSpPr>
        <p:spPr bwMode="auto">
          <a:xfrm>
            <a:off x="11976100" y="368300"/>
            <a:ext cx="342900" cy="342900"/>
          </a:xfrm>
          <a:prstGeom prst="rightArrow">
            <a:avLst>
              <a:gd name="adj1" fmla="val 40741"/>
              <a:gd name="adj2" fmla="val 59259"/>
            </a:avLst>
          </a:prstGeom>
          <a:solidFill>
            <a:schemeClr val="accent1">
              <a:alpha val="59999"/>
            </a:schemeClr>
          </a:solidFill>
          <a:ln w="25400">
            <a:noFill/>
            <a:miter lim="800000"/>
            <a:headEnd/>
            <a:tailEnd/>
          </a:ln>
          <a:effectLst>
            <a:outerShdw dist="12699" dir="16200000" algn="ctr" rotWithShape="0">
              <a:srgbClr val="000000">
                <a:alpha val="79999"/>
              </a:srgbClr>
            </a:outerShdw>
          </a:effectLst>
        </p:spPr>
        <p:txBody>
          <a:bodyPr lIns="0" tIns="0" rIns="0" bIns="0"/>
          <a:lstStyle/>
          <a:p>
            <a:pPr algn="ctr">
              <a:defRPr/>
            </a:pPr>
            <a:endParaRPr lang="en-US">
              <a:cs typeface="+mn-cs"/>
            </a:endParaRPr>
          </a:p>
        </p:txBody>
      </p:sp>
      <p:sp>
        <p:nvSpPr>
          <p:cNvPr id="6147" name="AutoShape 3">
            <a:hlinkClick r:id="" action="ppaction://hlinkshowjump?jump=previousslide"/>
          </p:cNvPr>
          <p:cNvSpPr>
            <a:spLocks/>
          </p:cNvSpPr>
          <p:nvPr/>
        </p:nvSpPr>
        <p:spPr bwMode="auto">
          <a:xfrm flipH="1">
            <a:off x="11074400" y="368300"/>
            <a:ext cx="342900" cy="342900"/>
          </a:xfrm>
          <a:prstGeom prst="rightArrow">
            <a:avLst>
              <a:gd name="adj1" fmla="val 40741"/>
              <a:gd name="adj2" fmla="val 59259"/>
            </a:avLst>
          </a:prstGeom>
          <a:solidFill>
            <a:schemeClr val="accent1">
              <a:alpha val="59999"/>
            </a:schemeClr>
          </a:solidFill>
          <a:ln w="25400">
            <a:noFill/>
            <a:miter lim="800000"/>
            <a:headEnd/>
            <a:tailEnd/>
          </a:ln>
          <a:effectLst>
            <a:outerShdw dist="12699" dir="16200000" algn="ctr" rotWithShape="0">
              <a:srgbClr val="000000">
                <a:alpha val="79999"/>
              </a:srgbClr>
            </a:outerShdw>
          </a:effectLst>
        </p:spPr>
        <p:txBody>
          <a:bodyPr lIns="0" tIns="0" rIns="0" bIns="0"/>
          <a:lstStyle/>
          <a:p>
            <a:pPr algn="ctr">
              <a:defRPr/>
            </a:pPr>
            <a:endParaRPr lang="en-US">
              <a:cs typeface="+mn-cs"/>
            </a:endParaRPr>
          </a:p>
        </p:txBody>
      </p:sp>
      <p:pic>
        <p:nvPicPr>
          <p:cNvPr id="6148" name="Picture 4">
            <a:hlinkClick r:id="" action="ppaction://hlinkshowjump?jump=firstslide"/>
          </p:cNvPr>
          <p:cNvPicPr>
            <a:picLocks noChangeAspect="1" noChangeArrowheads="1"/>
          </p:cNvPicPr>
          <p:nvPr/>
        </p:nvPicPr>
        <p:blipFill>
          <a:blip r:embed="rId14"/>
          <a:srcRect/>
          <a:stretch>
            <a:fillRect/>
          </a:stretch>
        </p:blipFill>
        <p:spPr bwMode="auto">
          <a:xfrm>
            <a:off x="673100" y="381000"/>
            <a:ext cx="355600" cy="355600"/>
          </a:xfrm>
          <a:prstGeom prst="rect">
            <a:avLst/>
          </a:prstGeom>
          <a:noFill/>
          <a:ln w="12700">
            <a:noFill/>
            <a:miter lim="800000"/>
            <a:headEnd/>
            <a:tailEnd/>
          </a:ln>
          <a:effectLst>
            <a:outerShdw dist="12699" dir="16200000" algn="ctr" rotWithShape="0">
              <a:srgbClr val="000000">
                <a:alpha val="79999"/>
              </a:srgbClr>
            </a:outerShdw>
          </a:effectLst>
        </p:spPr>
      </p:pic>
    </p:spTree>
  </p:cSld>
  <p:clrMap bg1="lt1" tx1="dk1" bg2="lt2" tx2="dk2" accent1="accent1" accent2="accent2" accent3="accent3" accent4="accent4" accent5="accent5" accent6="accent6" hlink="hlink" folHlink="folHlink"/>
  <p:sldLayoutIdLst>
    <p:sldLayoutId id="2147483692" r:id="rId1"/>
    <p:sldLayoutId id="2147483691" r:id="rId2"/>
    <p:sldLayoutId id="2147483690" r:id="rId3"/>
    <p:sldLayoutId id="2147483689" r:id="rId4"/>
    <p:sldLayoutId id="2147483688" r:id="rId5"/>
    <p:sldLayoutId id="2147483687" r:id="rId6"/>
    <p:sldLayoutId id="2147483686" r:id="rId7"/>
    <p:sldLayoutId id="2147483685" r:id="rId8"/>
    <p:sldLayoutId id="2147483684" r:id="rId9"/>
    <p:sldLayoutId id="2147483683" r:id="rId10"/>
    <p:sldLayoutId id="2147483682" r:id="rId11"/>
  </p:sldLayoutIdLst>
  <p:transition/>
  <p:txStyles>
    <p:titleStyle>
      <a:lvl1pPr algn="ctr" rtl="0" eaLnBrk="0" fontAlgn="base" hangingPunct="0">
        <a:spcBef>
          <a:spcPct val="0"/>
        </a:spcBef>
        <a:spcAft>
          <a:spcPct val="0"/>
        </a:spcAft>
        <a:defRPr sz="8400">
          <a:solidFill>
            <a:srgbClr val="A7AAAB"/>
          </a:solidFill>
          <a:latin typeface="+mj-lt"/>
          <a:ea typeface="+mj-ea"/>
          <a:cs typeface="+mj-cs"/>
          <a:sym typeface="Gill Sans"/>
        </a:defRPr>
      </a:lvl1pPr>
      <a:lvl2pPr algn="ctr" rtl="0" eaLnBrk="0" fontAlgn="base" hangingPunct="0">
        <a:spcBef>
          <a:spcPct val="0"/>
        </a:spcBef>
        <a:spcAft>
          <a:spcPct val="0"/>
        </a:spcAft>
        <a:defRPr sz="8400">
          <a:solidFill>
            <a:srgbClr val="A7AAAB"/>
          </a:solidFill>
          <a:latin typeface="Gill Sans"/>
          <a:sym typeface="Gill Sans"/>
        </a:defRPr>
      </a:lvl2pPr>
      <a:lvl3pPr algn="ctr" rtl="0" eaLnBrk="0" fontAlgn="base" hangingPunct="0">
        <a:spcBef>
          <a:spcPct val="0"/>
        </a:spcBef>
        <a:spcAft>
          <a:spcPct val="0"/>
        </a:spcAft>
        <a:defRPr sz="8400">
          <a:solidFill>
            <a:srgbClr val="A7AAAB"/>
          </a:solidFill>
          <a:latin typeface="Gill Sans"/>
          <a:sym typeface="Gill Sans"/>
        </a:defRPr>
      </a:lvl3pPr>
      <a:lvl4pPr algn="ctr" rtl="0" eaLnBrk="0" fontAlgn="base" hangingPunct="0">
        <a:spcBef>
          <a:spcPct val="0"/>
        </a:spcBef>
        <a:spcAft>
          <a:spcPct val="0"/>
        </a:spcAft>
        <a:defRPr sz="8400">
          <a:solidFill>
            <a:srgbClr val="A7AAAB"/>
          </a:solidFill>
          <a:latin typeface="Gill Sans"/>
          <a:sym typeface="Gill Sans"/>
        </a:defRPr>
      </a:lvl4pPr>
      <a:lvl5pPr algn="ctr" rtl="0" eaLnBrk="0" fontAlgn="base" hangingPunct="0">
        <a:spcBef>
          <a:spcPct val="0"/>
        </a:spcBef>
        <a:spcAft>
          <a:spcPct val="0"/>
        </a:spcAft>
        <a:defRPr sz="8400">
          <a:solidFill>
            <a:srgbClr val="A7AAAB"/>
          </a:solidFill>
          <a:latin typeface="Gill Sans"/>
          <a:sym typeface="Gill Sans"/>
        </a:defRPr>
      </a:lvl5pPr>
      <a:lvl6pPr marL="457200" algn="ctr" rtl="0" fontAlgn="base">
        <a:spcBef>
          <a:spcPct val="0"/>
        </a:spcBef>
        <a:spcAft>
          <a:spcPct val="0"/>
        </a:spcAft>
        <a:defRPr sz="8400">
          <a:solidFill>
            <a:srgbClr val="A7AAAB"/>
          </a:solidFill>
          <a:latin typeface="Gill Sans"/>
          <a:sym typeface="Gill Sans"/>
        </a:defRPr>
      </a:lvl6pPr>
      <a:lvl7pPr marL="914400" algn="ctr" rtl="0" fontAlgn="base">
        <a:spcBef>
          <a:spcPct val="0"/>
        </a:spcBef>
        <a:spcAft>
          <a:spcPct val="0"/>
        </a:spcAft>
        <a:defRPr sz="8400">
          <a:solidFill>
            <a:srgbClr val="A7AAAB"/>
          </a:solidFill>
          <a:latin typeface="Gill Sans"/>
          <a:sym typeface="Gill Sans"/>
        </a:defRPr>
      </a:lvl7pPr>
      <a:lvl8pPr marL="1371600" algn="ctr" rtl="0" fontAlgn="base">
        <a:spcBef>
          <a:spcPct val="0"/>
        </a:spcBef>
        <a:spcAft>
          <a:spcPct val="0"/>
        </a:spcAft>
        <a:defRPr sz="8400">
          <a:solidFill>
            <a:srgbClr val="A7AAAB"/>
          </a:solidFill>
          <a:latin typeface="Gill Sans"/>
          <a:sym typeface="Gill Sans"/>
        </a:defRPr>
      </a:lvl8pPr>
      <a:lvl9pPr marL="1828800" algn="ctr" rtl="0" fontAlgn="base">
        <a:spcBef>
          <a:spcPct val="0"/>
        </a:spcBef>
        <a:spcAft>
          <a:spcPct val="0"/>
        </a:spcAft>
        <a:defRPr sz="8400">
          <a:solidFill>
            <a:srgbClr val="A7AAAB"/>
          </a:solidFill>
          <a:latin typeface="Gill Sans"/>
          <a:sym typeface="Gill Sans"/>
        </a:defRPr>
      </a:lvl9pPr>
    </p:titleStyle>
    <p:bodyStyle>
      <a:lvl1pPr marL="889000" indent="-571500" algn="l" rtl="0" eaLnBrk="0" fontAlgn="base" hangingPunct="0">
        <a:spcBef>
          <a:spcPts val="2400"/>
        </a:spcBef>
        <a:spcAft>
          <a:spcPct val="0"/>
        </a:spcAft>
        <a:buSzPct val="171000"/>
        <a:buFont typeface="Gill Sans"/>
        <a:buChar char="•"/>
        <a:defRPr sz="4200">
          <a:solidFill>
            <a:schemeClr val="tx1"/>
          </a:solidFill>
          <a:latin typeface="+mn-lt"/>
          <a:ea typeface="+mn-ea"/>
          <a:cs typeface="+mn-cs"/>
          <a:sym typeface="Gill Sans"/>
        </a:defRPr>
      </a:lvl1pPr>
      <a:lvl2pPr marL="13335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2pPr>
      <a:lvl3pPr marL="17780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3pPr>
      <a:lvl4pPr marL="22225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4pPr>
      <a:lvl5pPr marL="26670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5pPr>
      <a:lvl6pPr marL="3124200" indent="-571500" algn="l" rtl="0" fontAlgn="base">
        <a:spcBef>
          <a:spcPts val="2400"/>
        </a:spcBef>
        <a:spcAft>
          <a:spcPct val="0"/>
        </a:spcAft>
        <a:buSzPct val="171000"/>
        <a:buFont typeface="Gill Sans"/>
        <a:buChar char="•"/>
        <a:defRPr sz="4200">
          <a:solidFill>
            <a:schemeClr val="tx1"/>
          </a:solidFill>
          <a:latin typeface="+mn-lt"/>
          <a:sym typeface="Gill Sans"/>
        </a:defRPr>
      </a:lvl6pPr>
      <a:lvl7pPr marL="3581400" indent="-571500" algn="l" rtl="0" fontAlgn="base">
        <a:spcBef>
          <a:spcPts val="2400"/>
        </a:spcBef>
        <a:spcAft>
          <a:spcPct val="0"/>
        </a:spcAft>
        <a:buSzPct val="171000"/>
        <a:buFont typeface="Gill Sans"/>
        <a:buChar char="•"/>
        <a:defRPr sz="4200">
          <a:solidFill>
            <a:schemeClr val="tx1"/>
          </a:solidFill>
          <a:latin typeface="+mn-lt"/>
          <a:sym typeface="Gill Sans"/>
        </a:defRPr>
      </a:lvl7pPr>
      <a:lvl8pPr marL="4038600" indent="-571500" algn="l" rtl="0" fontAlgn="base">
        <a:spcBef>
          <a:spcPts val="2400"/>
        </a:spcBef>
        <a:spcAft>
          <a:spcPct val="0"/>
        </a:spcAft>
        <a:buSzPct val="171000"/>
        <a:buFont typeface="Gill Sans"/>
        <a:buChar char="•"/>
        <a:defRPr sz="4200">
          <a:solidFill>
            <a:schemeClr val="tx1"/>
          </a:solidFill>
          <a:latin typeface="+mn-lt"/>
          <a:sym typeface="Gill Sans"/>
        </a:defRPr>
      </a:lvl8pPr>
      <a:lvl9pPr marL="4495800" indent="-571500" algn="l" rtl="0" fontAlgn="base">
        <a:spcBef>
          <a:spcPts val="2400"/>
        </a:spcBef>
        <a:spcAft>
          <a:spcPct val="0"/>
        </a:spcAft>
        <a:buSzPct val="171000"/>
        <a:buFont typeface="Gill Sans"/>
        <a:buChar char="•"/>
        <a:defRPr sz="4200">
          <a:solidFill>
            <a:schemeClr val="tx1"/>
          </a:solidFill>
          <a:latin typeface="+mn-lt"/>
          <a:sym typeface="Gill San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bwMode="auto">
          <a:xfrm>
            <a:off x="1270000" y="1130300"/>
            <a:ext cx="10464800" cy="15621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
        <p:nvSpPr>
          <p:cNvPr id="7170" name="Line 2"/>
          <p:cNvSpPr>
            <a:spLocks noChangeShapeType="1"/>
          </p:cNvSpPr>
          <p:nvPr/>
        </p:nvSpPr>
        <p:spPr bwMode="auto">
          <a:xfrm flipH="1">
            <a:off x="11696700" y="292100"/>
            <a:ext cx="0" cy="508000"/>
          </a:xfrm>
          <a:prstGeom prst="line">
            <a:avLst/>
          </a:prstGeom>
          <a:noFill/>
          <a:ln w="25400">
            <a:solidFill>
              <a:schemeClr val="tx1">
                <a:alpha val="45000"/>
              </a:schemeClr>
            </a:solidFill>
            <a:miter lim="800000"/>
            <a:headEnd/>
            <a:tailEnd/>
          </a:ln>
          <a:effectLst>
            <a:outerShdw dist="25399" dir="5400000" algn="ctr" rotWithShape="0">
              <a:schemeClr val="bg2"/>
            </a:outerShdw>
          </a:effectLst>
        </p:spPr>
        <p:txBody>
          <a:bodyPr lIns="0" tIns="0" rIns="0" bIns="0"/>
          <a:lstStyle/>
          <a:p>
            <a:pPr algn="ctr">
              <a:defRPr/>
            </a:pPr>
            <a:endParaRPr lang="en-US">
              <a:cs typeface="+mn-cs"/>
            </a:endParaRPr>
          </a:p>
        </p:txBody>
      </p:sp>
      <p:sp>
        <p:nvSpPr>
          <p:cNvPr id="7171" name="AutoShape 3">
            <a:hlinkClick r:id="" action="ppaction://hlinkshowjump?jump=nextslide"/>
          </p:cNvPr>
          <p:cNvSpPr>
            <a:spLocks/>
          </p:cNvSpPr>
          <p:nvPr/>
        </p:nvSpPr>
        <p:spPr bwMode="auto">
          <a:xfrm>
            <a:off x="11976100" y="368300"/>
            <a:ext cx="342900" cy="342900"/>
          </a:xfrm>
          <a:prstGeom prst="rightArrow">
            <a:avLst>
              <a:gd name="adj1" fmla="val 40741"/>
              <a:gd name="adj2" fmla="val 59259"/>
            </a:avLst>
          </a:prstGeom>
          <a:solidFill>
            <a:schemeClr val="accent1">
              <a:alpha val="59999"/>
            </a:schemeClr>
          </a:solidFill>
          <a:ln w="25400">
            <a:noFill/>
            <a:miter lim="800000"/>
            <a:headEnd/>
            <a:tailEnd/>
          </a:ln>
          <a:effectLst>
            <a:outerShdw dist="12699" dir="16200000" algn="ctr" rotWithShape="0">
              <a:srgbClr val="000000">
                <a:alpha val="79999"/>
              </a:srgbClr>
            </a:outerShdw>
          </a:effectLst>
        </p:spPr>
        <p:txBody>
          <a:bodyPr lIns="0" tIns="0" rIns="0" bIns="0"/>
          <a:lstStyle/>
          <a:p>
            <a:pPr algn="ctr">
              <a:defRPr/>
            </a:pPr>
            <a:endParaRPr lang="en-US">
              <a:cs typeface="+mn-cs"/>
            </a:endParaRPr>
          </a:p>
        </p:txBody>
      </p:sp>
      <p:sp>
        <p:nvSpPr>
          <p:cNvPr id="7172" name="AutoShape 4">
            <a:hlinkClick r:id="" action="ppaction://hlinkshowjump?jump=previousslide"/>
          </p:cNvPr>
          <p:cNvSpPr>
            <a:spLocks/>
          </p:cNvSpPr>
          <p:nvPr/>
        </p:nvSpPr>
        <p:spPr bwMode="auto">
          <a:xfrm flipH="1">
            <a:off x="11074400" y="368300"/>
            <a:ext cx="342900" cy="342900"/>
          </a:xfrm>
          <a:prstGeom prst="rightArrow">
            <a:avLst>
              <a:gd name="adj1" fmla="val 40741"/>
              <a:gd name="adj2" fmla="val 59259"/>
            </a:avLst>
          </a:prstGeom>
          <a:solidFill>
            <a:schemeClr val="accent1">
              <a:alpha val="59999"/>
            </a:schemeClr>
          </a:solidFill>
          <a:ln w="25400">
            <a:noFill/>
            <a:miter lim="800000"/>
            <a:headEnd/>
            <a:tailEnd/>
          </a:ln>
          <a:effectLst>
            <a:outerShdw dist="12699" dir="16200000" algn="ctr" rotWithShape="0">
              <a:srgbClr val="000000">
                <a:alpha val="79999"/>
              </a:srgbClr>
            </a:outerShdw>
          </a:effectLst>
        </p:spPr>
        <p:txBody>
          <a:bodyPr lIns="0" tIns="0" rIns="0" bIns="0"/>
          <a:lstStyle/>
          <a:p>
            <a:pPr algn="ctr">
              <a:defRPr/>
            </a:pPr>
            <a:endParaRPr lang="en-US">
              <a:cs typeface="+mn-cs"/>
            </a:endParaRPr>
          </a:p>
        </p:txBody>
      </p:sp>
      <p:pic>
        <p:nvPicPr>
          <p:cNvPr id="7173" name="Picture 5">
            <a:hlinkClick r:id="" action="ppaction://hlinkshowjump?jump=firstslide"/>
          </p:cNvPr>
          <p:cNvPicPr>
            <a:picLocks noChangeAspect="1" noChangeArrowheads="1"/>
          </p:cNvPicPr>
          <p:nvPr/>
        </p:nvPicPr>
        <p:blipFill>
          <a:blip r:embed="rId14"/>
          <a:srcRect/>
          <a:stretch>
            <a:fillRect/>
          </a:stretch>
        </p:blipFill>
        <p:spPr bwMode="auto">
          <a:xfrm>
            <a:off x="673100" y="381000"/>
            <a:ext cx="355600" cy="355600"/>
          </a:xfrm>
          <a:prstGeom prst="rect">
            <a:avLst/>
          </a:prstGeom>
          <a:noFill/>
          <a:ln w="12700">
            <a:noFill/>
            <a:miter lim="800000"/>
            <a:headEnd/>
            <a:tailEnd/>
          </a:ln>
          <a:effectLst>
            <a:outerShdw dist="12699" dir="16200000" algn="ctr" rotWithShape="0">
              <a:srgbClr val="000000">
                <a:alpha val="79999"/>
              </a:srgbClr>
            </a:outerShdw>
          </a:effectLst>
        </p:spPr>
      </p:pic>
    </p:spTree>
  </p:cSld>
  <p:clrMap bg1="lt1" tx1="dk1" bg2="lt2" tx2="dk2" accent1="accent1" accent2="accent2" accent3="accent3" accent4="accent4" accent5="accent5" accent6="accent6" hlink="hlink" folHlink="folHlink"/>
  <p:sldLayoutIdLst>
    <p:sldLayoutId id="2147483703" r:id="rId1"/>
    <p:sldLayoutId id="2147483702" r:id="rId2"/>
    <p:sldLayoutId id="2147483701" r:id="rId3"/>
    <p:sldLayoutId id="2147483700" r:id="rId4"/>
    <p:sldLayoutId id="2147483699" r:id="rId5"/>
    <p:sldLayoutId id="2147483698" r:id="rId6"/>
    <p:sldLayoutId id="2147483697" r:id="rId7"/>
    <p:sldLayoutId id="2147483696" r:id="rId8"/>
    <p:sldLayoutId id="2147483695" r:id="rId9"/>
    <p:sldLayoutId id="2147483694" r:id="rId10"/>
    <p:sldLayoutId id="2147483693" r:id="rId11"/>
  </p:sldLayoutIdLst>
  <p:transition/>
  <p:txStyles>
    <p:titleStyle>
      <a:lvl1pPr algn="ctr" rtl="0" eaLnBrk="0" fontAlgn="base" hangingPunct="0">
        <a:spcBef>
          <a:spcPct val="0"/>
        </a:spcBef>
        <a:spcAft>
          <a:spcPct val="0"/>
        </a:spcAft>
        <a:defRPr sz="8400">
          <a:solidFill>
            <a:srgbClr val="A7AAAB"/>
          </a:solidFill>
          <a:latin typeface="+mj-lt"/>
          <a:ea typeface="+mj-ea"/>
          <a:cs typeface="+mj-cs"/>
          <a:sym typeface="Gill Sans"/>
        </a:defRPr>
      </a:lvl1pPr>
      <a:lvl2pPr algn="ctr" rtl="0" eaLnBrk="0" fontAlgn="base" hangingPunct="0">
        <a:spcBef>
          <a:spcPct val="0"/>
        </a:spcBef>
        <a:spcAft>
          <a:spcPct val="0"/>
        </a:spcAft>
        <a:defRPr sz="8400">
          <a:solidFill>
            <a:srgbClr val="A7AAAB"/>
          </a:solidFill>
          <a:latin typeface="Gill Sans"/>
          <a:sym typeface="Gill Sans"/>
        </a:defRPr>
      </a:lvl2pPr>
      <a:lvl3pPr algn="ctr" rtl="0" eaLnBrk="0" fontAlgn="base" hangingPunct="0">
        <a:spcBef>
          <a:spcPct val="0"/>
        </a:spcBef>
        <a:spcAft>
          <a:spcPct val="0"/>
        </a:spcAft>
        <a:defRPr sz="8400">
          <a:solidFill>
            <a:srgbClr val="A7AAAB"/>
          </a:solidFill>
          <a:latin typeface="Gill Sans"/>
          <a:sym typeface="Gill Sans"/>
        </a:defRPr>
      </a:lvl3pPr>
      <a:lvl4pPr algn="ctr" rtl="0" eaLnBrk="0" fontAlgn="base" hangingPunct="0">
        <a:spcBef>
          <a:spcPct val="0"/>
        </a:spcBef>
        <a:spcAft>
          <a:spcPct val="0"/>
        </a:spcAft>
        <a:defRPr sz="8400">
          <a:solidFill>
            <a:srgbClr val="A7AAAB"/>
          </a:solidFill>
          <a:latin typeface="Gill Sans"/>
          <a:sym typeface="Gill Sans"/>
        </a:defRPr>
      </a:lvl4pPr>
      <a:lvl5pPr algn="ctr" rtl="0" eaLnBrk="0" fontAlgn="base" hangingPunct="0">
        <a:spcBef>
          <a:spcPct val="0"/>
        </a:spcBef>
        <a:spcAft>
          <a:spcPct val="0"/>
        </a:spcAft>
        <a:defRPr sz="8400">
          <a:solidFill>
            <a:srgbClr val="A7AAAB"/>
          </a:solidFill>
          <a:latin typeface="Gill Sans"/>
          <a:sym typeface="Gill Sans"/>
        </a:defRPr>
      </a:lvl5pPr>
      <a:lvl6pPr marL="457200" algn="ctr" rtl="0" fontAlgn="base">
        <a:spcBef>
          <a:spcPct val="0"/>
        </a:spcBef>
        <a:spcAft>
          <a:spcPct val="0"/>
        </a:spcAft>
        <a:defRPr sz="8400">
          <a:solidFill>
            <a:srgbClr val="A7AAAB"/>
          </a:solidFill>
          <a:latin typeface="Gill Sans"/>
          <a:sym typeface="Gill Sans"/>
        </a:defRPr>
      </a:lvl6pPr>
      <a:lvl7pPr marL="914400" algn="ctr" rtl="0" fontAlgn="base">
        <a:spcBef>
          <a:spcPct val="0"/>
        </a:spcBef>
        <a:spcAft>
          <a:spcPct val="0"/>
        </a:spcAft>
        <a:defRPr sz="8400">
          <a:solidFill>
            <a:srgbClr val="A7AAAB"/>
          </a:solidFill>
          <a:latin typeface="Gill Sans"/>
          <a:sym typeface="Gill Sans"/>
        </a:defRPr>
      </a:lvl7pPr>
      <a:lvl8pPr marL="1371600" algn="ctr" rtl="0" fontAlgn="base">
        <a:spcBef>
          <a:spcPct val="0"/>
        </a:spcBef>
        <a:spcAft>
          <a:spcPct val="0"/>
        </a:spcAft>
        <a:defRPr sz="8400">
          <a:solidFill>
            <a:srgbClr val="A7AAAB"/>
          </a:solidFill>
          <a:latin typeface="Gill Sans"/>
          <a:sym typeface="Gill Sans"/>
        </a:defRPr>
      </a:lvl8pPr>
      <a:lvl9pPr marL="1828800" algn="ctr" rtl="0" fontAlgn="base">
        <a:spcBef>
          <a:spcPct val="0"/>
        </a:spcBef>
        <a:spcAft>
          <a:spcPct val="0"/>
        </a:spcAft>
        <a:defRPr sz="8400">
          <a:solidFill>
            <a:srgbClr val="A7AAAB"/>
          </a:solidFill>
          <a:latin typeface="Gill Sans"/>
          <a:sym typeface="Gill Sans"/>
        </a:defRPr>
      </a:lvl9pPr>
    </p:titleStyle>
    <p:bodyStyle>
      <a:lvl1pPr marL="889000" indent="-571500" algn="l" rtl="0" eaLnBrk="0" fontAlgn="base" hangingPunct="0">
        <a:spcBef>
          <a:spcPts val="2400"/>
        </a:spcBef>
        <a:spcAft>
          <a:spcPct val="0"/>
        </a:spcAft>
        <a:buSzPct val="171000"/>
        <a:buFont typeface="Gill Sans"/>
        <a:buChar char="•"/>
        <a:defRPr sz="4200">
          <a:solidFill>
            <a:schemeClr val="tx1"/>
          </a:solidFill>
          <a:latin typeface="+mn-lt"/>
          <a:ea typeface="+mn-ea"/>
          <a:cs typeface="+mn-cs"/>
          <a:sym typeface="Gill Sans"/>
        </a:defRPr>
      </a:lvl1pPr>
      <a:lvl2pPr marL="13335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2pPr>
      <a:lvl3pPr marL="17780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3pPr>
      <a:lvl4pPr marL="22225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4pPr>
      <a:lvl5pPr marL="26670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5pPr>
      <a:lvl6pPr marL="3124200" indent="-571500" algn="l" rtl="0" fontAlgn="base">
        <a:spcBef>
          <a:spcPts val="2400"/>
        </a:spcBef>
        <a:spcAft>
          <a:spcPct val="0"/>
        </a:spcAft>
        <a:buSzPct val="171000"/>
        <a:buFont typeface="Gill Sans"/>
        <a:buChar char="•"/>
        <a:defRPr sz="4200">
          <a:solidFill>
            <a:schemeClr val="tx1"/>
          </a:solidFill>
          <a:latin typeface="+mn-lt"/>
          <a:sym typeface="Gill Sans"/>
        </a:defRPr>
      </a:lvl6pPr>
      <a:lvl7pPr marL="3581400" indent="-571500" algn="l" rtl="0" fontAlgn="base">
        <a:spcBef>
          <a:spcPts val="2400"/>
        </a:spcBef>
        <a:spcAft>
          <a:spcPct val="0"/>
        </a:spcAft>
        <a:buSzPct val="171000"/>
        <a:buFont typeface="Gill Sans"/>
        <a:buChar char="•"/>
        <a:defRPr sz="4200">
          <a:solidFill>
            <a:schemeClr val="tx1"/>
          </a:solidFill>
          <a:latin typeface="+mn-lt"/>
          <a:sym typeface="Gill Sans"/>
        </a:defRPr>
      </a:lvl7pPr>
      <a:lvl8pPr marL="4038600" indent="-571500" algn="l" rtl="0" fontAlgn="base">
        <a:spcBef>
          <a:spcPts val="2400"/>
        </a:spcBef>
        <a:spcAft>
          <a:spcPct val="0"/>
        </a:spcAft>
        <a:buSzPct val="171000"/>
        <a:buFont typeface="Gill Sans"/>
        <a:buChar char="•"/>
        <a:defRPr sz="4200">
          <a:solidFill>
            <a:schemeClr val="tx1"/>
          </a:solidFill>
          <a:latin typeface="+mn-lt"/>
          <a:sym typeface="Gill Sans"/>
        </a:defRPr>
      </a:lvl8pPr>
      <a:lvl9pPr marL="4495800" indent="-571500" algn="l" rtl="0" fontAlgn="base">
        <a:spcBef>
          <a:spcPts val="2400"/>
        </a:spcBef>
        <a:spcAft>
          <a:spcPct val="0"/>
        </a:spcAft>
        <a:buSzPct val="171000"/>
        <a:buFont typeface="Gill Sans"/>
        <a:buChar char="•"/>
        <a:defRPr sz="4200">
          <a:solidFill>
            <a:schemeClr val="tx1"/>
          </a:solidFill>
          <a:latin typeface="+mn-lt"/>
          <a:sym typeface="Gill San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bwMode="auto">
          <a:xfrm>
            <a:off x="1270000" y="1130300"/>
            <a:ext cx="10464800" cy="15621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
        <p:nvSpPr>
          <p:cNvPr id="50179" name="Rectangle 2"/>
          <p:cNvSpPr>
            <a:spLocks noGrp="1" noChangeArrowheads="1"/>
          </p:cNvSpPr>
          <p:nvPr>
            <p:ph type="body" idx="1"/>
          </p:nvPr>
        </p:nvSpPr>
        <p:spPr bwMode="auto">
          <a:xfrm>
            <a:off x="1270000" y="2641600"/>
            <a:ext cx="5045075" cy="5715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8195" name="Line 3"/>
          <p:cNvSpPr>
            <a:spLocks noChangeShapeType="1"/>
          </p:cNvSpPr>
          <p:nvPr/>
        </p:nvSpPr>
        <p:spPr bwMode="auto">
          <a:xfrm flipH="1">
            <a:off x="11696700" y="292100"/>
            <a:ext cx="0" cy="508000"/>
          </a:xfrm>
          <a:prstGeom prst="line">
            <a:avLst/>
          </a:prstGeom>
          <a:noFill/>
          <a:ln w="25400">
            <a:solidFill>
              <a:schemeClr val="tx1">
                <a:alpha val="45000"/>
              </a:schemeClr>
            </a:solidFill>
            <a:miter lim="800000"/>
            <a:headEnd/>
            <a:tailEnd/>
          </a:ln>
          <a:effectLst>
            <a:outerShdw dist="25399" dir="5400000" algn="ctr" rotWithShape="0">
              <a:schemeClr val="bg2"/>
            </a:outerShdw>
          </a:effectLst>
        </p:spPr>
        <p:txBody>
          <a:bodyPr lIns="0" tIns="0" rIns="0" bIns="0"/>
          <a:lstStyle/>
          <a:p>
            <a:pPr algn="ctr">
              <a:defRPr/>
            </a:pPr>
            <a:endParaRPr lang="en-US">
              <a:cs typeface="+mn-cs"/>
            </a:endParaRPr>
          </a:p>
        </p:txBody>
      </p:sp>
      <p:sp>
        <p:nvSpPr>
          <p:cNvPr id="8196" name="AutoShape 4">
            <a:hlinkClick r:id="" action="ppaction://hlinkshowjump?jump=nextslide"/>
          </p:cNvPr>
          <p:cNvSpPr>
            <a:spLocks/>
          </p:cNvSpPr>
          <p:nvPr/>
        </p:nvSpPr>
        <p:spPr bwMode="auto">
          <a:xfrm>
            <a:off x="11976100" y="368300"/>
            <a:ext cx="342900" cy="342900"/>
          </a:xfrm>
          <a:prstGeom prst="rightArrow">
            <a:avLst>
              <a:gd name="adj1" fmla="val 40741"/>
              <a:gd name="adj2" fmla="val 59259"/>
            </a:avLst>
          </a:prstGeom>
          <a:solidFill>
            <a:schemeClr val="accent1">
              <a:alpha val="59999"/>
            </a:schemeClr>
          </a:solidFill>
          <a:ln w="25400">
            <a:noFill/>
            <a:miter lim="800000"/>
            <a:headEnd/>
            <a:tailEnd/>
          </a:ln>
          <a:effectLst>
            <a:outerShdw dist="12699" dir="16200000" algn="ctr" rotWithShape="0">
              <a:srgbClr val="000000">
                <a:alpha val="79999"/>
              </a:srgbClr>
            </a:outerShdw>
          </a:effectLst>
        </p:spPr>
        <p:txBody>
          <a:bodyPr lIns="0" tIns="0" rIns="0" bIns="0"/>
          <a:lstStyle/>
          <a:p>
            <a:pPr algn="ctr">
              <a:defRPr/>
            </a:pPr>
            <a:endParaRPr lang="en-US">
              <a:cs typeface="+mn-cs"/>
            </a:endParaRPr>
          </a:p>
        </p:txBody>
      </p:sp>
      <p:sp>
        <p:nvSpPr>
          <p:cNvPr id="8197" name="AutoShape 5">
            <a:hlinkClick r:id="" action="ppaction://hlinkshowjump?jump=previousslide"/>
          </p:cNvPr>
          <p:cNvSpPr>
            <a:spLocks/>
          </p:cNvSpPr>
          <p:nvPr/>
        </p:nvSpPr>
        <p:spPr bwMode="auto">
          <a:xfrm flipH="1">
            <a:off x="11074400" y="368300"/>
            <a:ext cx="342900" cy="342900"/>
          </a:xfrm>
          <a:prstGeom prst="rightArrow">
            <a:avLst>
              <a:gd name="adj1" fmla="val 40741"/>
              <a:gd name="adj2" fmla="val 59259"/>
            </a:avLst>
          </a:prstGeom>
          <a:solidFill>
            <a:schemeClr val="accent1">
              <a:alpha val="59999"/>
            </a:schemeClr>
          </a:solidFill>
          <a:ln w="25400">
            <a:noFill/>
            <a:miter lim="800000"/>
            <a:headEnd/>
            <a:tailEnd/>
          </a:ln>
          <a:effectLst>
            <a:outerShdw dist="12699" dir="16200000" algn="ctr" rotWithShape="0">
              <a:srgbClr val="000000">
                <a:alpha val="79999"/>
              </a:srgbClr>
            </a:outerShdw>
          </a:effectLst>
        </p:spPr>
        <p:txBody>
          <a:bodyPr lIns="0" tIns="0" rIns="0" bIns="0"/>
          <a:lstStyle/>
          <a:p>
            <a:pPr algn="ctr">
              <a:defRPr/>
            </a:pPr>
            <a:endParaRPr lang="en-US">
              <a:cs typeface="+mn-cs"/>
            </a:endParaRPr>
          </a:p>
        </p:txBody>
      </p:sp>
      <p:pic>
        <p:nvPicPr>
          <p:cNvPr id="8198" name="Picture 6">
            <a:hlinkClick r:id="" action="ppaction://hlinkshowjump?jump=firstslide"/>
          </p:cNvPr>
          <p:cNvPicPr>
            <a:picLocks noChangeAspect="1" noChangeArrowheads="1"/>
          </p:cNvPicPr>
          <p:nvPr/>
        </p:nvPicPr>
        <p:blipFill>
          <a:blip r:embed="rId14"/>
          <a:srcRect/>
          <a:stretch>
            <a:fillRect/>
          </a:stretch>
        </p:blipFill>
        <p:spPr bwMode="auto">
          <a:xfrm>
            <a:off x="673100" y="381000"/>
            <a:ext cx="355600" cy="355600"/>
          </a:xfrm>
          <a:prstGeom prst="rect">
            <a:avLst/>
          </a:prstGeom>
          <a:noFill/>
          <a:ln w="12700">
            <a:noFill/>
            <a:miter lim="800000"/>
            <a:headEnd/>
            <a:tailEnd/>
          </a:ln>
          <a:effectLst>
            <a:outerShdw dist="12699" dir="16200000" algn="ctr" rotWithShape="0">
              <a:srgbClr val="000000">
                <a:alpha val="79999"/>
              </a:srgbClr>
            </a:outerShdw>
          </a:effectLst>
        </p:spPr>
      </p:pic>
    </p:spTree>
  </p:cSld>
  <p:clrMap bg1="lt1" tx1="dk1" bg2="lt2" tx2="dk2" accent1="accent1" accent2="accent2" accent3="accent3" accent4="accent4" accent5="accent5" accent6="accent6" hlink="hlink" folHlink="folHlink"/>
  <p:sldLayoutIdLst>
    <p:sldLayoutId id="2147483714" r:id="rId1"/>
    <p:sldLayoutId id="2147483713" r:id="rId2"/>
    <p:sldLayoutId id="2147483712" r:id="rId3"/>
    <p:sldLayoutId id="2147483711" r:id="rId4"/>
    <p:sldLayoutId id="2147483710" r:id="rId5"/>
    <p:sldLayoutId id="2147483709" r:id="rId6"/>
    <p:sldLayoutId id="2147483708" r:id="rId7"/>
    <p:sldLayoutId id="2147483707" r:id="rId8"/>
    <p:sldLayoutId id="2147483706" r:id="rId9"/>
    <p:sldLayoutId id="2147483705" r:id="rId10"/>
    <p:sldLayoutId id="2147483704" r:id="rId11"/>
  </p:sldLayoutIdLst>
  <p:transition/>
  <p:txStyles>
    <p:titleStyle>
      <a:lvl1pPr algn="ctr" rtl="0" eaLnBrk="0" fontAlgn="base" hangingPunct="0">
        <a:spcBef>
          <a:spcPct val="0"/>
        </a:spcBef>
        <a:spcAft>
          <a:spcPct val="0"/>
        </a:spcAft>
        <a:defRPr sz="8400">
          <a:solidFill>
            <a:srgbClr val="A7AAAB"/>
          </a:solidFill>
          <a:latin typeface="+mj-lt"/>
          <a:ea typeface="+mj-ea"/>
          <a:cs typeface="+mj-cs"/>
          <a:sym typeface="Gill Sans"/>
        </a:defRPr>
      </a:lvl1pPr>
      <a:lvl2pPr algn="ctr" rtl="0" eaLnBrk="0" fontAlgn="base" hangingPunct="0">
        <a:spcBef>
          <a:spcPct val="0"/>
        </a:spcBef>
        <a:spcAft>
          <a:spcPct val="0"/>
        </a:spcAft>
        <a:defRPr sz="8400">
          <a:solidFill>
            <a:srgbClr val="A7AAAB"/>
          </a:solidFill>
          <a:latin typeface="Gill Sans"/>
          <a:sym typeface="Gill Sans"/>
        </a:defRPr>
      </a:lvl2pPr>
      <a:lvl3pPr algn="ctr" rtl="0" eaLnBrk="0" fontAlgn="base" hangingPunct="0">
        <a:spcBef>
          <a:spcPct val="0"/>
        </a:spcBef>
        <a:spcAft>
          <a:spcPct val="0"/>
        </a:spcAft>
        <a:defRPr sz="8400">
          <a:solidFill>
            <a:srgbClr val="A7AAAB"/>
          </a:solidFill>
          <a:latin typeface="Gill Sans"/>
          <a:sym typeface="Gill Sans"/>
        </a:defRPr>
      </a:lvl3pPr>
      <a:lvl4pPr algn="ctr" rtl="0" eaLnBrk="0" fontAlgn="base" hangingPunct="0">
        <a:spcBef>
          <a:spcPct val="0"/>
        </a:spcBef>
        <a:spcAft>
          <a:spcPct val="0"/>
        </a:spcAft>
        <a:defRPr sz="8400">
          <a:solidFill>
            <a:srgbClr val="A7AAAB"/>
          </a:solidFill>
          <a:latin typeface="Gill Sans"/>
          <a:sym typeface="Gill Sans"/>
        </a:defRPr>
      </a:lvl4pPr>
      <a:lvl5pPr algn="ctr" rtl="0" eaLnBrk="0" fontAlgn="base" hangingPunct="0">
        <a:spcBef>
          <a:spcPct val="0"/>
        </a:spcBef>
        <a:spcAft>
          <a:spcPct val="0"/>
        </a:spcAft>
        <a:defRPr sz="8400">
          <a:solidFill>
            <a:srgbClr val="A7AAAB"/>
          </a:solidFill>
          <a:latin typeface="Gill Sans"/>
          <a:sym typeface="Gill Sans"/>
        </a:defRPr>
      </a:lvl5pPr>
      <a:lvl6pPr marL="457200" algn="ctr" rtl="0" fontAlgn="base">
        <a:spcBef>
          <a:spcPct val="0"/>
        </a:spcBef>
        <a:spcAft>
          <a:spcPct val="0"/>
        </a:spcAft>
        <a:defRPr sz="8400">
          <a:solidFill>
            <a:srgbClr val="A7AAAB"/>
          </a:solidFill>
          <a:latin typeface="Gill Sans"/>
          <a:sym typeface="Gill Sans"/>
        </a:defRPr>
      </a:lvl6pPr>
      <a:lvl7pPr marL="914400" algn="ctr" rtl="0" fontAlgn="base">
        <a:spcBef>
          <a:spcPct val="0"/>
        </a:spcBef>
        <a:spcAft>
          <a:spcPct val="0"/>
        </a:spcAft>
        <a:defRPr sz="8400">
          <a:solidFill>
            <a:srgbClr val="A7AAAB"/>
          </a:solidFill>
          <a:latin typeface="Gill Sans"/>
          <a:sym typeface="Gill Sans"/>
        </a:defRPr>
      </a:lvl7pPr>
      <a:lvl8pPr marL="1371600" algn="ctr" rtl="0" fontAlgn="base">
        <a:spcBef>
          <a:spcPct val="0"/>
        </a:spcBef>
        <a:spcAft>
          <a:spcPct val="0"/>
        </a:spcAft>
        <a:defRPr sz="8400">
          <a:solidFill>
            <a:srgbClr val="A7AAAB"/>
          </a:solidFill>
          <a:latin typeface="Gill Sans"/>
          <a:sym typeface="Gill Sans"/>
        </a:defRPr>
      </a:lvl8pPr>
      <a:lvl9pPr marL="1828800" algn="ctr" rtl="0" fontAlgn="base">
        <a:spcBef>
          <a:spcPct val="0"/>
        </a:spcBef>
        <a:spcAft>
          <a:spcPct val="0"/>
        </a:spcAft>
        <a:defRPr sz="8400">
          <a:solidFill>
            <a:srgbClr val="A7AAAB"/>
          </a:solidFill>
          <a:latin typeface="Gill Sans"/>
          <a:sym typeface="Gill Sans"/>
        </a:defRPr>
      </a:lvl9pPr>
    </p:titleStyle>
    <p:bodyStyle>
      <a:lvl1pPr marL="760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1pPr>
      <a:lvl2pPr marL="12049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2pPr>
      <a:lvl3pPr marL="16494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3pPr>
      <a:lvl4pPr marL="20939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4pPr>
      <a:lvl5pPr marL="25384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5pPr>
      <a:lvl6pPr marL="2995613" indent="-493713" algn="l" rtl="0" fontAlgn="base">
        <a:spcBef>
          <a:spcPts val="3800"/>
        </a:spcBef>
        <a:spcAft>
          <a:spcPct val="0"/>
        </a:spcAft>
        <a:buSzPct val="171000"/>
        <a:buFont typeface="Gill Sans"/>
        <a:buChar char="•"/>
        <a:defRPr sz="3200">
          <a:solidFill>
            <a:schemeClr val="tx1"/>
          </a:solidFill>
          <a:latin typeface="+mn-lt"/>
          <a:sym typeface="Gill Sans"/>
        </a:defRPr>
      </a:lvl6pPr>
      <a:lvl7pPr marL="3452813" indent="-493713" algn="l" rtl="0" fontAlgn="base">
        <a:spcBef>
          <a:spcPts val="3800"/>
        </a:spcBef>
        <a:spcAft>
          <a:spcPct val="0"/>
        </a:spcAft>
        <a:buSzPct val="171000"/>
        <a:buFont typeface="Gill Sans"/>
        <a:buChar char="•"/>
        <a:defRPr sz="3200">
          <a:solidFill>
            <a:schemeClr val="tx1"/>
          </a:solidFill>
          <a:latin typeface="+mn-lt"/>
          <a:sym typeface="Gill Sans"/>
        </a:defRPr>
      </a:lvl7pPr>
      <a:lvl8pPr marL="3910013" indent="-493713" algn="l" rtl="0" fontAlgn="base">
        <a:spcBef>
          <a:spcPts val="3800"/>
        </a:spcBef>
        <a:spcAft>
          <a:spcPct val="0"/>
        </a:spcAft>
        <a:buSzPct val="171000"/>
        <a:buFont typeface="Gill Sans"/>
        <a:buChar char="•"/>
        <a:defRPr sz="3200">
          <a:solidFill>
            <a:schemeClr val="tx1"/>
          </a:solidFill>
          <a:latin typeface="+mn-lt"/>
          <a:sym typeface="Gill Sans"/>
        </a:defRPr>
      </a:lvl8pPr>
      <a:lvl9pPr marL="4367213" indent="-493713" algn="l" rtl="0" fontAlgn="base">
        <a:spcBef>
          <a:spcPts val="3800"/>
        </a:spcBef>
        <a:spcAft>
          <a:spcPct val="0"/>
        </a:spcAft>
        <a:buSzPct val="171000"/>
        <a:buFont typeface="Gill Sans"/>
        <a:buChar char="•"/>
        <a:defRPr sz="3200">
          <a:solidFill>
            <a:schemeClr val="tx1"/>
          </a:solidFill>
          <a:latin typeface="+mn-lt"/>
          <a:sym typeface="Gill San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bwMode="auto">
          <a:xfrm>
            <a:off x="1270000" y="1130300"/>
            <a:ext cx="10464800" cy="15621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
        <p:nvSpPr>
          <p:cNvPr id="62467" name="Rectangle 2"/>
          <p:cNvSpPr>
            <a:spLocks noGrp="1" noChangeArrowheads="1"/>
          </p:cNvSpPr>
          <p:nvPr>
            <p:ph type="body" idx="1"/>
          </p:nvPr>
        </p:nvSpPr>
        <p:spPr bwMode="auto">
          <a:xfrm>
            <a:off x="1270000" y="2641600"/>
            <a:ext cx="10464800" cy="57150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9219" name="Line 3"/>
          <p:cNvSpPr>
            <a:spLocks noChangeShapeType="1"/>
          </p:cNvSpPr>
          <p:nvPr/>
        </p:nvSpPr>
        <p:spPr bwMode="auto">
          <a:xfrm flipH="1">
            <a:off x="11696700" y="292100"/>
            <a:ext cx="0" cy="508000"/>
          </a:xfrm>
          <a:prstGeom prst="line">
            <a:avLst/>
          </a:prstGeom>
          <a:noFill/>
          <a:ln w="25400">
            <a:solidFill>
              <a:schemeClr val="tx1">
                <a:alpha val="45000"/>
              </a:schemeClr>
            </a:solidFill>
            <a:miter lim="800000"/>
            <a:headEnd/>
            <a:tailEnd/>
          </a:ln>
          <a:effectLst>
            <a:outerShdw dist="25399" dir="5400000" algn="ctr" rotWithShape="0">
              <a:schemeClr val="bg2"/>
            </a:outerShdw>
          </a:effectLst>
        </p:spPr>
        <p:txBody>
          <a:bodyPr lIns="0" tIns="0" rIns="0" bIns="0"/>
          <a:lstStyle/>
          <a:p>
            <a:pPr algn="ctr">
              <a:defRPr/>
            </a:pPr>
            <a:endParaRPr lang="en-US">
              <a:cs typeface="+mn-cs"/>
            </a:endParaRPr>
          </a:p>
        </p:txBody>
      </p:sp>
      <p:sp>
        <p:nvSpPr>
          <p:cNvPr id="9220" name="AutoShape 4">
            <a:hlinkClick r:id="" action="ppaction://hlinkshowjump?jump=nextslide"/>
          </p:cNvPr>
          <p:cNvSpPr>
            <a:spLocks/>
          </p:cNvSpPr>
          <p:nvPr/>
        </p:nvSpPr>
        <p:spPr bwMode="auto">
          <a:xfrm>
            <a:off x="11976100" y="368300"/>
            <a:ext cx="342900" cy="342900"/>
          </a:xfrm>
          <a:prstGeom prst="rightArrow">
            <a:avLst>
              <a:gd name="adj1" fmla="val 40741"/>
              <a:gd name="adj2" fmla="val 59259"/>
            </a:avLst>
          </a:prstGeom>
          <a:solidFill>
            <a:schemeClr val="accent1">
              <a:alpha val="59999"/>
            </a:schemeClr>
          </a:solidFill>
          <a:ln w="25400">
            <a:noFill/>
            <a:miter lim="800000"/>
            <a:headEnd/>
            <a:tailEnd/>
          </a:ln>
          <a:effectLst>
            <a:outerShdw dist="12699" dir="16200000" algn="ctr" rotWithShape="0">
              <a:srgbClr val="000000">
                <a:alpha val="79999"/>
              </a:srgbClr>
            </a:outerShdw>
          </a:effectLst>
        </p:spPr>
        <p:txBody>
          <a:bodyPr lIns="0" tIns="0" rIns="0" bIns="0"/>
          <a:lstStyle/>
          <a:p>
            <a:pPr algn="ctr">
              <a:defRPr/>
            </a:pPr>
            <a:endParaRPr lang="en-US">
              <a:cs typeface="+mn-cs"/>
            </a:endParaRPr>
          </a:p>
        </p:txBody>
      </p:sp>
      <p:sp>
        <p:nvSpPr>
          <p:cNvPr id="9221" name="AutoShape 5">
            <a:hlinkClick r:id="" action="ppaction://hlinkshowjump?jump=previousslide"/>
          </p:cNvPr>
          <p:cNvSpPr>
            <a:spLocks/>
          </p:cNvSpPr>
          <p:nvPr/>
        </p:nvSpPr>
        <p:spPr bwMode="auto">
          <a:xfrm flipH="1">
            <a:off x="11074400" y="368300"/>
            <a:ext cx="342900" cy="342900"/>
          </a:xfrm>
          <a:prstGeom prst="rightArrow">
            <a:avLst>
              <a:gd name="adj1" fmla="val 40741"/>
              <a:gd name="adj2" fmla="val 59259"/>
            </a:avLst>
          </a:prstGeom>
          <a:solidFill>
            <a:schemeClr val="accent1">
              <a:alpha val="59999"/>
            </a:schemeClr>
          </a:solidFill>
          <a:ln w="25400">
            <a:noFill/>
            <a:miter lim="800000"/>
            <a:headEnd/>
            <a:tailEnd/>
          </a:ln>
          <a:effectLst>
            <a:outerShdw dist="12699" dir="16200000" algn="ctr" rotWithShape="0">
              <a:srgbClr val="000000">
                <a:alpha val="79999"/>
              </a:srgbClr>
            </a:outerShdw>
          </a:effectLst>
        </p:spPr>
        <p:txBody>
          <a:bodyPr lIns="0" tIns="0" rIns="0" bIns="0"/>
          <a:lstStyle/>
          <a:p>
            <a:pPr algn="ctr">
              <a:defRPr/>
            </a:pPr>
            <a:endParaRPr lang="en-US">
              <a:cs typeface="+mn-cs"/>
            </a:endParaRPr>
          </a:p>
        </p:txBody>
      </p:sp>
      <p:pic>
        <p:nvPicPr>
          <p:cNvPr id="9222" name="Picture 6">
            <a:hlinkClick r:id="" action="ppaction://hlinkshowjump?jump=firstslide"/>
          </p:cNvPr>
          <p:cNvPicPr>
            <a:picLocks noChangeAspect="1" noChangeArrowheads="1"/>
          </p:cNvPicPr>
          <p:nvPr/>
        </p:nvPicPr>
        <p:blipFill>
          <a:blip r:embed="rId14"/>
          <a:srcRect/>
          <a:stretch>
            <a:fillRect/>
          </a:stretch>
        </p:blipFill>
        <p:spPr bwMode="auto">
          <a:xfrm>
            <a:off x="673100" y="381000"/>
            <a:ext cx="355600" cy="355600"/>
          </a:xfrm>
          <a:prstGeom prst="rect">
            <a:avLst/>
          </a:prstGeom>
          <a:noFill/>
          <a:ln w="12700">
            <a:noFill/>
            <a:miter lim="800000"/>
            <a:headEnd/>
            <a:tailEnd/>
          </a:ln>
          <a:effectLst>
            <a:outerShdw dist="12699" dir="16200000" algn="ctr" rotWithShape="0">
              <a:srgbClr val="000000">
                <a:alpha val="79999"/>
              </a:srgbClr>
            </a:outerShdw>
          </a:effectLst>
        </p:spPr>
      </p:pic>
    </p:spTree>
  </p:cSld>
  <p:clrMap bg1="lt1" tx1="dk1" bg2="lt2" tx2="dk2" accent1="accent1" accent2="accent2" accent3="accent3" accent4="accent4" accent5="accent5" accent6="accent6" hlink="hlink" folHlink="folHlink"/>
  <p:sldLayoutIdLst>
    <p:sldLayoutId id="2147483725" r:id="rId1"/>
    <p:sldLayoutId id="2147483724" r:id="rId2"/>
    <p:sldLayoutId id="2147483723" r:id="rId3"/>
    <p:sldLayoutId id="2147483722" r:id="rId4"/>
    <p:sldLayoutId id="2147483721" r:id="rId5"/>
    <p:sldLayoutId id="2147483720" r:id="rId6"/>
    <p:sldLayoutId id="2147483719" r:id="rId7"/>
    <p:sldLayoutId id="2147483718" r:id="rId8"/>
    <p:sldLayoutId id="2147483717" r:id="rId9"/>
    <p:sldLayoutId id="2147483716" r:id="rId10"/>
    <p:sldLayoutId id="2147483715" r:id="rId11"/>
  </p:sldLayoutIdLst>
  <p:transition/>
  <p:txStyles>
    <p:titleStyle>
      <a:lvl1pPr algn="ctr" rtl="0" eaLnBrk="0" fontAlgn="base" hangingPunct="0">
        <a:spcBef>
          <a:spcPct val="0"/>
        </a:spcBef>
        <a:spcAft>
          <a:spcPct val="0"/>
        </a:spcAft>
        <a:defRPr sz="8400">
          <a:solidFill>
            <a:srgbClr val="A7AAAB"/>
          </a:solidFill>
          <a:latin typeface="+mj-lt"/>
          <a:ea typeface="+mj-ea"/>
          <a:cs typeface="+mj-cs"/>
          <a:sym typeface="Gill Sans"/>
        </a:defRPr>
      </a:lvl1pPr>
      <a:lvl2pPr algn="ctr" rtl="0" eaLnBrk="0" fontAlgn="base" hangingPunct="0">
        <a:spcBef>
          <a:spcPct val="0"/>
        </a:spcBef>
        <a:spcAft>
          <a:spcPct val="0"/>
        </a:spcAft>
        <a:defRPr sz="8400">
          <a:solidFill>
            <a:srgbClr val="A7AAAB"/>
          </a:solidFill>
          <a:latin typeface="Gill Sans"/>
          <a:sym typeface="Gill Sans"/>
        </a:defRPr>
      </a:lvl2pPr>
      <a:lvl3pPr algn="ctr" rtl="0" eaLnBrk="0" fontAlgn="base" hangingPunct="0">
        <a:spcBef>
          <a:spcPct val="0"/>
        </a:spcBef>
        <a:spcAft>
          <a:spcPct val="0"/>
        </a:spcAft>
        <a:defRPr sz="8400">
          <a:solidFill>
            <a:srgbClr val="A7AAAB"/>
          </a:solidFill>
          <a:latin typeface="Gill Sans"/>
          <a:sym typeface="Gill Sans"/>
        </a:defRPr>
      </a:lvl3pPr>
      <a:lvl4pPr algn="ctr" rtl="0" eaLnBrk="0" fontAlgn="base" hangingPunct="0">
        <a:spcBef>
          <a:spcPct val="0"/>
        </a:spcBef>
        <a:spcAft>
          <a:spcPct val="0"/>
        </a:spcAft>
        <a:defRPr sz="8400">
          <a:solidFill>
            <a:srgbClr val="A7AAAB"/>
          </a:solidFill>
          <a:latin typeface="Gill Sans"/>
          <a:sym typeface="Gill Sans"/>
        </a:defRPr>
      </a:lvl4pPr>
      <a:lvl5pPr algn="ctr" rtl="0" eaLnBrk="0" fontAlgn="base" hangingPunct="0">
        <a:spcBef>
          <a:spcPct val="0"/>
        </a:spcBef>
        <a:spcAft>
          <a:spcPct val="0"/>
        </a:spcAft>
        <a:defRPr sz="8400">
          <a:solidFill>
            <a:srgbClr val="A7AAAB"/>
          </a:solidFill>
          <a:latin typeface="Gill Sans"/>
          <a:sym typeface="Gill Sans"/>
        </a:defRPr>
      </a:lvl5pPr>
      <a:lvl6pPr marL="457200" algn="ctr" rtl="0" fontAlgn="base">
        <a:spcBef>
          <a:spcPct val="0"/>
        </a:spcBef>
        <a:spcAft>
          <a:spcPct val="0"/>
        </a:spcAft>
        <a:defRPr sz="8400">
          <a:solidFill>
            <a:srgbClr val="A7AAAB"/>
          </a:solidFill>
          <a:latin typeface="Gill Sans"/>
          <a:sym typeface="Gill Sans"/>
        </a:defRPr>
      </a:lvl6pPr>
      <a:lvl7pPr marL="914400" algn="ctr" rtl="0" fontAlgn="base">
        <a:spcBef>
          <a:spcPct val="0"/>
        </a:spcBef>
        <a:spcAft>
          <a:spcPct val="0"/>
        </a:spcAft>
        <a:defRPr sz="8400">
          <a:solidFill>
            <a:srgbClr val="A7AAAB"/>
          </a:solidFill>
          <a:latin typeface="Gill Sans"/>
          <a:sym typeface="Gill Sans"/>
        </a:defRPr>
      </a:lvl7pPr>
      <a:lvl8pPr marL="1371600" algn="ctr" rtl="0" fontAlgn="base">
        <a:spcBef>
          <a:spcPct val="0"/>
        </a:spcBef>
        <a:spcAft>
          <a:spcPct val="0"/>
        </a:spcAft>
        <a:defRPr sz="8400">
          <a:solidFill>
            <a:srgbClr val="A7AAAB"/>
          </a:solidFill>
          <a:latin typeface="Gill Sans"/>
          <a:sym typeface="Gill Sans"/>
        </a:defRPr>
      </a:lvl8pPr>
      <a:lvl9pPr marL="1828800" algn="ctr" rtl="0" fontAlgn="base">
        <a:spcBef>
          <a:spcPct val="0"/>
        </a:spcBef>
        <a:spcAft>
          <a:spcPct val="0"/>
        </a:spcAft>
        <a:defRPr sz="8400">
          <a:solidFill>
            <a:srgbClr val="A7AAAB"/>
          </a:solidFill>
          <a:latin typeface="Gill Sans"/>
          <a:sym typeface="Gill Sans"/>
        </a:defRPr>
      </a:lvl9pPr>
    </p:titleStyle>
    <p:bodyStyle>
      <a:lvl1pPr marL="760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1pPr>
      <a:lvl2pPr marL="12049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2pPr>
      <a:lvl3pPr marL="16494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3pPr>
      <a:lvl4pPr marL="20939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4pPr>
      <a:lvl5pPr marL="25384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5pPr>
      <a:lvl6pPr marL="2995613" indent="-493713" algn="l" rtl="0" fontAlgn="base">
        <a:spcBef>
          <a:spcPts val="3800"/>
        </a:spcBef>
        <a:spcAft>
          <a:spcPct val="0"/>
        </a:spcAft>
        <a:buSzPct val="171000"/>
        <a:buFont typeface="Gill Sans"/>
        <a:buChar char="•"/>
        <a:defRPr sz="3200">
          <a:solidFill>
            <a:schemeClr val="tx1"/>
          </a:solidFill>
          <a:latin typeface="+mn-lt"/>
          <a:sym typeface="Gill Sans"/>
        </a:defRPr>
      </a:lvl6pPr>
      <a:lvl7pPr marL="3452813" indent="-493713" algn="l" rtl="0" fontAlgn="base">
        <a:spcBef>
          <a:spcPts val="3800"/>
        </a:spcBef>
        <a:spcAft>
          <a:spcPct val="0"/>
        </a:spcAft>
        <a:buSzPct val="171000"/>
        <a:buFont typeface="Gill Sans"/>
        <a:buChar char="•"/>
        <a:defRPr sz="3200">
          <a:solidFill>
            <a:schemeClr val="tx1"/>
          </a:solidFill>
          <a:latin typeface="+mn-lt"/>
          <a:sym typeface="Gill Sans"/>
        </a:defRPr>
      </a:lvl7pPr>
      <a:lvl8pPr marL="3910013" indent="-493713" algn="l" rtl="0" fontAlgn="base">
        <a:spcBef>
          <a:spcPts val="3800"/>
        </a:spcBef>
        <a:spcAft>
          <a:spcPct val="0"/>
        </a:spcAft>
        <a:buSzPct val="171000"/>
        <a:buFont typeface="Gill Sans"/>
        <a:buChar char="•"/>
        <a:defRPr sz="3200">
          <a:solidFill>
            <a:schemeClr val="tx1"/>
          </a:solidFill>
          <a:latin typeface="+mn-lt"/>
          <a:sym typeface="Gill Sans"/>
        </a:defRPr>
      </a:lvl8pPr>
      <a:lvl9pPr marL="4367213" indent="-493713" algn="l" rtl="0" fontAlgn="base">
        <a:spcBef>
          <a:spcPts val="3800"/>
        </a:spcBef>
        <a:spcAft>
          <a:spcPct val="0"/>
        </a:spcAft>
        <a:buSzPct val="171000"/>
        <a:buFont typeface="Gill Sans"/>
        <a:buChar char="•"/>
        <a:defRPr sz="3200">
          <a:solidFill>
            <a:schemeClr val="tx1"/>
          </a:solidFill>
          <a:latin typeface="+mn-lt"/>
          <a:sym typeface="Gill San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bwMode="auto">
          <a:xfrm>
            <a:off x="647700" y="1130300"/>
            <a:ext cx="5867400" cy="15621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
        <p:nvSpPr>
          <p:cNvPr id="74755" name="Rectangle 2"/>
          <p:cNvSpPr>
            <a:spLocks noGrp="1" noChangeArrowheads="1"/>
          </p:cNvSpPr>
          <p:nvPr>
            <p:ph type="body" idx="1"/>
          </p:nvPr>
        </p:nvSpPr>
        <p:spPr bwMode="auto">
          <a:xfrm>
            <a:off x="647700" y="2641600"/>
            <a:ext cx="5867400" cy="5715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10243" name="Line 3"/>
          <p:cNvSpPr>
            <a:spLocks noChangeShapeType="1"/>
          </p:cNvSpPr>
          <p:nvPr/>
        </p:nvSpPr>
        <p:spPr bwMode="auto">
          <a:xfrm flipH="1">
            <a:off x="11696700" y="292100"/>
            <a:ext cx="0" cy="508000"/>
          </a:xfrm>
          <a:prstGeom prst="line">
            <a:avLst/>
          </a:prstGeom>
          <a:noFill/>
          <a:ln w="25400">
            <a:solidFill>
              <a:schemeClr val="tx1">
                <a:alpha val="45000"/>
              </a:schemeClr>
            </a:solidFill>
            <a:miter lim="800000"/>
            <a:headEnd/>
            <a:tailEnd/>
          </a:ln>
          <a:effectLst>
            <a:outerShdw dist="25399" dir="5400000" algn="ctr" rotWithShape="0">
              <a:schemeClr val="bg2"/>
            </a:outerShdw>
          </a:effectLst>
        </p:spPr>
        <p:txBody>
          <a:bodyPr lIns="0" tIns="0" rIns="0" bIns="0"/>
          <a:lstStyle/>
          <a:p>
            <a:pPr algn="ctr">
              <a:defRPr/>
            </a:pPr>
            <a:endParaRPr lang="en-US">
              <a:cs typeface="+mn-cs"/>
            </a:endParaRPr>
          </a:p>
        </p:txBody>
      </p:sp>
      <p:sp>
        <p:nvSpPr>
          <p:cNvPr id="10244" name="AutoShape 4">
            <a:hlinkClick r:id="" action="ppaction://hlinkshowjump?jump=nextslide"/>
          </p:cNvPr>
          <p:cNvSpPr>
            <a:spLocks/>
          </p:cNvSpPr>
          <p:nvPr/>
        </p:nvSpPr>
        <p:spPr bwMode="auto">
          <a:xfrm>
            <a:off x="11976100" y="368300"/>
            <a:ext cx="342900" cy="342900"/>
          </a:xfrm>
          <a:prstGeom prst="rightArrow">
            <a:avLst>
              <a:gd name="adj1" fmla="val 40741"/>
              <a:gd name="adj2" fmla="val 59259"/>
            </a:avLst>
          </a:prstGeom>
          <a:solidFill>
            <a:schemeClr val="accent1">
              <a:alpha val="59999"/>
            </a:schemeClr>
          </a:solidFill>
          <a:ln w="25400">
            <a:noFill/>
            <a:miter lim="800000"/>
            <a:headEnd/>
            <a:tailEnd/>
          </a:ln>
          <a:effectLst>
            <a:outerShdw dist="12699" dir="16200000" algn="ctr" rotWithShape="0">
              <a:srgbClr val="000000">
                <a:alpha val="79999"/>
              </a:srgbClr>
            </a:outerShdw>
          </a:effectLst>
        </p:spPr>
        <p:txBody>
          <a:bodyPr lIns="0" tIns="0" rIns="0" bIns="0"/>
          <a:lstStyle/>
          <a:p>
            <a:pPr algn="ctr">
              <a:defRPr/>
            </a:pPr>
            <a:endParaRPr lang="en-US">
              <a:cs typeface="+mn-cs"/>
            </a:endParaRPr>
          </a:p>
        </p:txBody>
      </p:sp>
      <p:sp>
        <p:nvSpPr>
          <p:cNvPr id="10245" name="AutoShape 5">
            <a:hlinkClick r:id="" action="ppaction://hlinkshowjump?jump=previousslide"/>
          </p:cNvPr>
          <p:cNvSpPr>
            <a:spLocks/>
          </p:cNvSpPr>
          <p:nvPr/>
        </p:nvSpPr>
        <p:spPr bwMode="auto">
          <a:xfrm flipH="1">
            <a:off x="11074400" y="368300"/>
            <a:ext cx="342900" cy="342900"/>
          </a:xfrm>
          <a:prstGeom prst="rightArrow">
            <a:avLst>
              <a:gd name="adj1" fmla="val 40741"/>
              <a:gd name="adj2" fmla="val 59259"/>
            </a:avLst>
          </a:prstGeom>
          <a:solidFill>
            <a:schemeClr val="accent1">
              <a:alpha val="59999"/>
            </a:schemeClr>
          </a:solidFill>
          <a:ln w="25400">
            <a:noFill/>
            <a:miter lim="800000"/>
            <a:headEnd/>
            <a:tailEnd/>
          </a:ln>
          <a:effectLst>
            <a:outerShdw dist="12699" dir="16200000" algn="ctr" rotWithShape="0">
              <a:srgbClr val="000000">
                <a:alpha val="79999"/>
              </a:srgbClr>
            </a:outerShdw>
          </a:effectLst>
        </p:spPr>
        <p:txBody>
          <a:bodyPr lIns="0" tIns="0" rIns="0" bIns="0"/>
          <a:lstStyle/>
          <a:p>
            <a:pPr algn="ctr">
              <a:defRPr/>
            </a:pPr>
            <a:endParaRPr lang="en-US">
              <a:cs typeface="+mn-cs"/>
            </a:endParaRPr>
          </a:p>
        </p:txBody>
      </p:sp>
      <p:pic>
        <p:nvPicPr>
          <p:cNvPr id="10246" name="Picture 6">
            <a:hlinkClick r:id="" action="ppaction://hlinkshowjump?jump=firstslide"/>
          </p:cNvPr>
          <p:cNvPicPr>
            <a:picLocks noChangeAspect="1" noChangeArrowheads="1"/>
          </p:cNvPicPr>
          <p:nvPr/>
        </p:nvPicPr>
        <p:blipFill>
          <a:blip r:embed="rId14"/>
          <a:srcRect/>
          <a:stretch>
            <a:fillRect/>
          </a:stretch>
        </p:blipFill>
        <p:spPr bwMode="auto">
          <a:xfrm>
            <a:off x="673100" y="381000"/>
            <a:ext cx="355600" cy="355600"/>
          </a:xfrm>
          <a:prstGeom prst="rect">
            <a:avLst/>
          </a:prstGeom>
          <a:noFill/>
          <a:ln w="12700">
            <a:noFill/>
            <a:miter lim="800000"/>
            <a:headEnd/>
            <a:tailEnd/>
          </a:ln>
          <a:effectLst>
            <a:outerShdw dist="12699" dir="16200000" algn="ctr" rotWithShape="0">
              <a:srgbClr val="000000">
                <a:alpha val="79999"/>
              </a:srgbClr>
            </a:outerShdw>
          </a:effectLst>
        </p:spPr>
      </p:pic>
    </p:spTree>
  </p:cSld>
  <p:clrMap bg1="lt1" tx1="dk1" bg2="lt2" tx2="dk2" accent1="accent1" accent2="accent2" accent3="accent3" accent4="accent4" accent5="accent5" accent6="accent6" hlink="hlink" folHlink="folHlink"/>
  <p:sldLayoutIdLst>
    <p:sldLayoutId id="2147483736" r:id="rId1"/>
    <p:sldLayoutId id="2147483735" r:id="rId2"/>
    <p:sldLayoutId id="2147483734" r:id="rId3"/>
    <p:sldLayoutId id="2147483733" r:id="rId4"/>
    <p:sldLayoutId id="2147483732" r:id="rId5"/>
    <p:sldLayoutId id="2147483731" r:id="rId6"/>
    <p:sldLayoutId id="2147483730" r:id="rId7"/>
    <p:sldLayoutId id="2147483729" r:id="rId8"/>
    <p:sldLayoutId id="2147483728" r:id="rId9"/>
    <p:sldLayoutId id="2147483727" r:id="rId10"/>
    <p:sldLayoutId id="2147483726" r:id="rId11"/>
  </p:sldLayoutIdLst>
  <p:transition/>
  <p:txStyles>
    <p:titleStyle>
      <a:lvl1pPr algn="ctr" rtl="0" eaLnBrk="0" fontAlgn="base" hangingPunct="0">
        <a:spcBef>
          <a:spcPct val="0"/>
        </a:spcBef>
        <a:spcAft>
          <a:spcPct val="0"/>
        </a:spcAft>
        <a:defRPr sz="5000">
          <a:solidFill>
            <a:srgbClr val="A7AAAB"/>
          </a:solidFill>
          <a:latin typeface="+mj-lt"/>
          <a:ea typeface="+mj-ea"/>
          <a:cs typeface="+mj-cs"/>
          <a:sym typeface="Gill Sans"/>
        </a:defRPr>
      </a:lvl1pPr>
      <a:lvl2pPr algn="ctr" rtl="0" eaLnBrk="0" fontAlgn="base" hangingPunct="0">
        <a:spcBef>
          <a:spcPct val="0"/>
        </a:spcBef>
        <a:spcAft>
          <a:spcPct val="0"/>
        </a:spcAft>
        <a:defRPr sz="5000">
          <a:solidFill>
            <a:srgbClr val="A7AAAB"/>
          </a:solidFill>
          <a:latin typeface="Gill Sans"/>
          <a:sym typeface="Gill Sans"/>
        </a:defRPr>
      </a:lvl2pPr>
      <a:lvl3pPr algn="ctr" rtl="0" eaLnBrk="0" fontAlgn="base" hangingPunct="0">
        <a:spcBef>
          <a:spcPct val="0"/>
        </a:spcBef>
        <a:spcAft>
          <a:spcPct val="0"/>
        </a:spcAft>
        <a:defRPr sz="5000">
          <a:solidFill>
            <a:srgbClr val="A7AAAB"/>
          </a:solidFill>
          <a:latin typeface="Gill Sans"/>
          <a:sym typeface="Gill Sans"/>
        </a:defRPr>
      </a:lvl3pPr>
      <a:lvl4pPr algn="ctr" rtl="0" eaLnBrk="0" fontAlgn="base" hangingPunct="0">
        <a:spcBef>
          <a:spcPct val="0"/>
        </a:spcBef>
        <a:spcAft>
          <a:spcPct val="0"/>
        </a:spcAft>
        <a:defRPr sz="5000">
          <a:solidFill>
            <a:srgbClr val="A7AAAB"/>
          </a:solidFill>
          <a:latin typeface="Gill Sans"/>
          <a:sym typeface="Gill Sans"/>
        </a:defRPr>
      </a:lvl4pPr>
      <a:lvl5pPr algn="ctr" rtl="0" eaLnBrk="0" fontAlgn="base" hangingPunct="0">
        <a:spcBef>
          <a:spcPct val="0"/>
        </a:spcBef>
        <a:spcAft>
          <a:spcPct val="0"/>
        </a:spcAft>
        <a:defRPr sz="5000">
          <a:solidFill>
            <a:srgbClr val="A7AAAB"/>
          </a:solidFill>
          <a:latin typeface="Gill Sans"/>
          <a:sym typeface="Gill Sans"/>
        </a:defRPr>
      </a:lvl5pPr>
      <a:lvl6pPr marL="457200" algn="ctr" rtl="0" fontAlgn="base">
        <a:spcBef>
          <a:spcPct val="0"/>
        </a:spcBef>
        <a:spcAft>
          <a:spcPct val="0"/>
        </a:spcAft>
        <a:defRPr sz="5000">
          <a:solidFill>
            <a:srgbClr val="A7AAAB"/>
          </a:solidFill>
          <a:latin typeface="Gill Sans"/>
          <a:sym typeface="Gill Sans"/>
        </a:defRPr>
      </a:lvl6pPr>
      <a:lvl7pPr marL="914400" algn="ctr" rtl="0" fontAlgn="base">
        <a:spcBef>
          <a:spcPct val="0"/>
        </a:spcBef>
        <a:spcAft>
          <a:spcPct val="0"/>
        </a:spcAft>
        <a:defRPr sz="5000">
          <a:solidFill>
            <a:srgbClr val="A7AAAB"/>
          </a:solidFill>
          <a:latin typeface="Gill Sans"/>
          <a:sym typeface="Gill Sans"/>
        </a:defRPr>
      </a:lvl7pPr>
      <a:lvl8pPr marL="1371600" algn="ctr" rtl="0" fontAlgn="base">
        <a:spcBef>
          <a:spcPct val="0"/>
        </a:spcBef>
        <a:spcAft>
          <a:spcPct val="0"/>
        </a:spcAft>
        <a:defRPr sz="5000">
          <a:solidFill>
            <a:srgbClr val="A7AAAB"/>
          </a:solidFill>
          <a:latin typeface="Gill Sans"/>
          <a:sym typeface="Gill Sans"/>
        </a:defRPr>
      </a:lvl8pPr>
      <a:lvl9pPr marL="1828800" algn="ctr" rtl="0" fontAlgn="base">
        <a:spcBef>
          <a:spcPct val="0"/>
        </a:spcBef>
        <a:spcAft>
          <a:spcPct val="0"/>
        </a:spcAft>
        <a:defRPr sz="5000">
          <a:solidFill>
            <a:srgbClr val="A7AAAB"/>
          </a:solidFill>
          <a:latin typeface="Gill Sans"/>
          <a:sym typeface="Gill Sans"/>
        </a:defRPr>
      </a:lvl9pPr>
    </p:titleStyle>
    <p:bodyStyle>
      <a:lvl1pPr marL="760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1pPr>
      <a:lvl2pPr marL="12049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2pPr>
      <a:lvl3pPr marL="16494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3pPr>
      <a:lvl4pPr marL="20939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4pPr>
      <a:lvl5pPr marL="25384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5pPr>
      <a:lvl6pPr marL="2995613" indent="-493713" algn="l" rtl="0" fontAlgn="base">
        <a:spcBef>
          <a:spcPts val="3800"/>
        </a:spcBef>
        <a:spcAft>
          <a:spcPct val="0"/>
        </a:spcAft>
        <a:buSzPct val="171000"/>
        <a:buFont typeface="Gill Sans"/>
        <a:buChar char="•"/>
        <a:defRPr sz="3200">
          <a:solidFill>
            <a:schemeClr val="tx1"/>
          </a:solidFill>
          <a:latin typeface="+mn-lt"/>
          <a:sym typeface="Gill Sans"/>
        </a:defRPr>
      </a:lvl6pPr>
      <a:lvl7pPr marL="3452813" indent="-493713" algn="l" rtl="0" fontAlgn="base">
        <a:spcBef>
          <a:spcPts val="3800"/>
        </a:spcBef>
        <a:spcAft>
          <a:spcPct val="0"/>
        </a:spcAft>
        <a:buSzPct val="171000"/>
        <a:buFont typeface="Gill Sans"/>
        <a:buChar char="•"/>
        <a:defRPr sz="3200">
          <a:solidFill>
            <a:schemeClr val="tx1"/>
          </a:solidFill>
          <a:latin typeface="+mn-lt"/>
          <a:sym typeface="Gill Sans"/>
        </a:defRPr>
      </a:lvl7pPr>
      <a:lvl8pPr marL="3910013" indent="-493713" algn="l" rtl="0" fontAlgn="base">
        <a:spcBef>
          <a:spcPts val="3800"/>
        </a:spcBef>
        <a:spcAft>
          <a:spcPct val="0"/>
        </a:spcAft>
        <a:buSzPct val="171000"/>
        <a:buFont typeface="Gill Sans"/>
        <a:buChar char="•"/>
        <a:defRPr sz="3200">
          <a:solidFill>
            <a:schemeClr val="tx1"/>
          </a:solidFill>
          <a:latin typeface="+mn-lt"/>
          <a:sym typeface="Gill Sans"/>
        </a:defRPr>
      </a:lvl8pPr>
      <a:lvl9pPr marL="4367213" indent="-493713" algn="l" rtl="0" fontAlgn="base">
        <a:spcBef>
          <a:spcPts val="3800"/>
        </a:spcBef>
        <a:spcAft>
          <a:spcPct val="0"/>
        </a:spcAft>
        <a:buSzPct val="171000"/>
        <a:buFont typeface="Gill Sans"/>
        <a:buChar char="•"/>
        <a:defRPr sz="3200">
          <a:solidFill>
            <a:schemeClr val="tx1"/>
          </a:solidFill>
          <a:latin typeface="+mn-lt"/>
          <a:sym typeface="Gill San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1"/>
          <p:cNvSpPr>
            <a:spLocks noGrp="1" noChangeArrowheads="1"/>
          </p:cNvSpPr>
          <p:nvPr>
            <p:ph type="body" idx="1"/>
          </p:nvPr>
        </p:nvSpPr>
        <p:spPr bwMode="auto">
          <a:xfrm>
            <a:off x="1270000" y="1270000"/>
            <a:ext cx="10464800" cy="72136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11266" name="Line 2"/>
          <p:cNvSpPr>
            <a:spLocks noChangeShapeType="1"/>
          </p:cNvSpPr>
          <p:nvPr/>
        </p:nvSpPr>
        <p:spPr bwMode="auto">
          <a:xfrm flipH="1">
            <a:off x="11696700" y="292100"/>
            <a:ext cx="0" cy="508000"/>
          </a:xfrm>
          <a:prstGeom prst="line">
            <a:avLst/>
          </a:prstGeom>
          <a:noFill/>
          <a:ln w="25400">
            <a:solidFill>
              <a:schemeClr val="tx1">
                <a:alpha val="45000"/>
              </a:schemeClr>
            </a:solidFill>
            <a:miter lim="800000"/>
            <a:headEnd/>
            <a:tailEnd/>
          </a:ln>
          <a:effectLst>
            <a:outerShdw dist="25399" dir="5400000" algn="ctr" rotWithShape="0">
              <a:schemeClr val="bg2"/>
            </a:outerShdw>
          </a:effectLst>
        </p:spPr>
        <p:txBody>
          <a:bodyPr lIns="0" tIns="0" rIns="0" bIns="0"/>
          <a:lstStyle/>
          <a:p>
            <a:pPr algn="ctr">
              <a:defRPr/>
            </a:pPr>
            <a:endParaRPr lang="en-US">
              <a:cs typeface="+mn-cs"/>
            </a:endParaRPr>
          </a:p>
        </p:txBody>
      </p:sp>
      <p:sp>
        <p:nvSpPr>
          <p:cNvPr id="11267" name="AutoShape 3">
            <a:hlinkClick r:id="" action="ppaction://hlinkshowjump?jump=nextslide"/>
          </p:cNvPr>
          <p:cNvSpPr>
            <a:spLocks/>
          </p:cNvSpPr>
          <p:nvPr/>
        </p:nvSpPr>
        <p:spPr bwMode="auto">
          <a:xfrm>
            <a:off x="11976100" y="368300"/>
            <a:ext cx="342900" cy="342900"/>
          </a:xfrm>
          <a:prstGeom prst="rightArrow">
            <a:avLst>
              <a:gd name="adj1" fmla="val 40741"/>
              <a:gd name="adj2" fmla="val 59259"/>
            </a:avLst>
          </a:prstGeom>
          <a:solidFill>
            <a:schemeClr val="accent1">
              <a:alpha val="59999"/>
            </a:schemeClr>
          </a:solidFill>
          <a:ln w="25400">
            <a:noFill/>
            <a:miter lim="800000"/>
            <a:headEnd/>
            <a:tailEnd/>
          </a:ln>
          <a:effectLst>
            <a:outerShdw dist="12699" dir="16200000" algn="ctr" rotWithShape="0">
              <a:srgbClr val="000000">
                <a:alpha val="79999"/>
              </a:srgbClr>
            </a:outerShdw>
          </a:effectLst>
        </p:spPr>
        <p:txBody>
          <a:bodyPr lIns="0" tIns="0" rIns="0" bIns="0"/>
          <a:lstStyle/>
          <a:p>
            <a:pPr algn="ctr">
              <a:defRPr/>
            </a:pPr>
            <a:endParaRPr lang="en-US">
              <a:cs typeface="+mn-cs"/>
            </a:endParaRPr>
          </a:p>
        </p:txBody>
      </p:sp>
      <p:sp>
        <p:nvSpPr>
          <p:cNvPr id="11268" name="AutoShape 4">
            <a:hlinkClick r:id="" action="ppaction://hlinkshowjump?jump=previousslide"/>
          </p:cNvPr>
          <p:cNvSpPr>
            <a:spLocks/>
          </p:cNvSpPr>
          <p:nvPr/>
        </p:nvSpPr>
        <p:spPr bwMode="auto">
          <a:xfrm flipH="1">
            <a:off x="11074400" y="368300"/>
            <a:ext cx="342900" cy="342900"/>
          </a:xfrm>
          <a:prstGeom prst="rightArrow">
            <a:avLst>
              <a:gd name="adj1" fmla="val 40741"/>
              <a:gd name="adj2" fmla="val 59259"/>
            </a:avLst>
          </a:prstGeom>
          <a:solidFill>
            <a:schemeClr val="accent1">
              <a:alpha val="59999"/>
            </a:schemeClr>
          </a:solidFill>
          <a:ln w="25400">
            <a:noFill/>
            <a:miter lim="800000"/>
            <a:headEnd/>
            <a:tailEnd/>
          </a:ln>
          <a:effectLst>
            <a:outerShdw dist="12699" dir="16200000" algn="ctr" rotWithShape="0">
              <a:srgbClr val="000000">
                <a:alpha val="79999"/>
              </a:srgbClr>
            </a:outerShdw>
          </a:effectLst>
        </p:spPr>
        <p:txBody>
          <a:bodyPr lIns="0" tIns="0" rIns="0" bIns="0"/>
          <a:lstStyle/>
          <a:p>
            <a:pPr algn="ctr">
              <a:defRPr/>
            </a:pPr>
            <a:endParaRPr lang="en-US">
              <a:cs typeface="+mn-cs"/>
            </a:endParaRPr>
          </a:p>
        </p:txBody>
      </p:sp>
      <p:pic>
        <p:nvPicPr>
          <p:cNvPr id="11269" name="Picture 5">
            <a:hlinkClick r:id="" action="ppaction://hlinkshowjump?jump=firstslide"/>
          </p:cNvPr>
          <p:cNvPicPr>
            <a:picLocks noChangeAspect="1" noChangeArrowheads="1"/>
          </p:cNvPicPr>
          <p:nvPr/>
        </p:nvPicPr>
        <p:blipFill>
          <a:blip r:embed="rId14"/>
          <a:srcRect/>
          <a:stretch>
            <a:fillRect/>
          </a:stretch>
        </p:blipFill>
        <p:spPr bwMode="auto">
          <a:xfrm>
            <a:off x="673100" y="381000"/>
            <a:ext cx="355600" cy="355600"/>
          </a:xfrm>
          <a:prstGeom prst="rect">
            <a:avLst/>
          </a:prstGeom>
          <a:noFill/>
          <a:ln w="12700">
            <a:noFill/>
            <a:miter lim="800000"/>
            <a:headEnd/>
            <a:tailEnd/>
          </a:ln>
          <a:effectLst>
            <a:outerShdw dist="12699" dir="16200000" algn="ctr" rotWithShape="0">
              <a:srgbClr val="000000">
                <a:alpha val="79999"/>
              </a:srgbClr>
            </a:outerShdw>
          </a:effectLst>
        </p:spPr>
      </p:pic>
    </p:spTree>
  </p:cSld>
  <p:clrMap bg1="lt1" tx1="dk1" bg2="lt2" tx2="dk2" accent1="accent1" accent2="accent2" accent3="accent3" accent4="accent4" accent5="accent5" accent6="accent6" hlink="hlink" folHlink="folHlink"/>
  <p:sldLayoutIdLst>
    <p:sldLayoutId id="2147483747" r:id="rId1"/>
    <p:sldLayoutId id="2147483746" r:id="rId2"/>
    <p:sldLayoutId id="2147483745" r:id="rId3"/>
    <p:sldLayoutId id="2147483744" r:id="rId4"/>
    <p:sldLayoutId id="2147483743" r:id="rId5"/>
    <p:sldLayoutId id="2147483742" r:id="rId6"/>
    <p:sldLayoutId id="2147483741" r:id="rId7"/>
    <p:sldLayoutId id="2147483740" r:id="rId8"/>
    <p:sldLayoutId id="2147483739" r:id="rId9"/>
    <p:sldLayoutId id="2147483738" r:id="rId10"/>
    <p:sldLayoutId id="2147483737" r:id="rId11"/>
  </p:sldLayoutIdLst>
  <p:transition/>
  <p:txStyles>
    <p:titleStyle>
      <a:lvl1pPr algn="ctr" rtl="0" eaLnBrk="0" fontAlgn="base" hangingPunct="0">
        <a:spcBef>
          <a:spcPct val="0"/>
        </a:spcBef>
        <a:spcAft>
          <a:spcPct val="0"/>
        </a:spcAft>
        <a:defRPr sz="8400">
          <a:solidFill>
            <a:srgbClr val="A7AAAB"/>
          </a:solidFill>
          <a:latin typeface="+mj-lt"/>
          <a:ea typeface="+mj-ea"/>
          <a:cs typeface="+mj-cs"/>
          <a:sym typeface="Gill Sans"/>
        </a:defRPr>
      </a:lvl1pPr>
      <a:lvl2pPr algn="ctr" rtl="0" eaLnBrk="0" fontAlgn="base" hangingPunct="0">
        <a:spcBef>
          <a:spcPct val="0"/>
        </a:spcBef>
        <a:spcAft>
          <a:spcPct val="0"/>
        </a:spcAft>
        <a:defRPr sz="8400">
          <a:solidFill>
            <a:srgbClr val="A7AAAB"/>
          </a:solidFill>
          <a:latin typeface="Gill Sans"/>
          <a:sym typeface="Gill Sans"/>
        </a:defRPr>
      </a:lvl2pPr>
      <a:lvl3pPr algn="ctr" rtl="0" eaLnBrk="0" fontAlgn="base" hangingPunct="0">
        <a:spcBef>
          <a:spcPct val="0"/>
        </a:spcBef>
        <a:spcAft>
          <a:spcPct val="0"/>
        </a:spcAft>
        <a:defRPr sz="8400">
          <a:solidFill>
            <a:srgbClr val="A7AAAB"/>
          </a:solidFill>
          <a:latin typeface="Gill Sans"/>
          <a:sym typeface="Gill Sans"/>
        </a:defRPr>
      </a:lvl3pPr>
      <a:lvl4pPr algn="ctr" rtl="0" eaLnBrk="0" fontAlgn="base" hangingPunct="0">
        <a:spcBef>
          <a:spcPct val="0"/>
        </a:spcBef>
        <a:spcAft>
          <a:spcPct val="0"/>
        </a:spcAft>
        <a:defRPr sz="8400">
          <a:solidFill>
            <a:srgbClr val="A7AAAB"/>
          </a:solidFill>
          <a:latin typeface="Gill Sans"/>
          <a:sym typeface="Gill Sans"/>
        </a:defRPr>
      </a:lvl4pPr>
      <a:lvl5pPr algn="ctr" rtl="0" eaLnBrk="0" fontAlgn="base" hangingPunct="0">
        <a:spcBef>
          <a:spcPct val="0"/>
        </a:spcBef>
        <a:spcAft>
          <a:spcPct val="0"/>
        </a:spcAft>
        <a:defRPr sz="8400">
          <a:solidFill>
            <a:srgbClr val="A7AAAB"/>
          </a:solidFill>
          <a:latin typeface="Gill Sans"/>
          <a:sym typeface="Gill Sans"/>
        </a:defRPr>
      </a:lvl5pPr>
      <a:lvl6pPr marL="457200" algn="ctr" rtl="0" fontAlgn="base">
        <a:spcBef>
          <a:spcPct val="0"/>
        </a:spcBef>
        <a:spcAft>
          <a:spcPct val="0"/>
        </a:spcAft>
        <a:defRPr sz="8400">
          <a:solidFill>
            <a:srgbClr val="A7AAAB"/>
          </a:solidFill>
          <a:latin typeface="Gill Sans"/>
          <a:sym typeface="Gill Sans"/>
        </a:defRPr>
      </a:lvl6pPr>
      <a:lvl7pPr marL="914400" algn="ctr" rtl="0" fontAlgn="base">
        <a:spcBef>
          <a:spcPct val="0"/>
        </a:spcBef>
        <a:spcAft>
          <a:spcPct val="0"/>
        </a:spcAft>
        <a:defRPr sz="8400">
          <a:solidFill>
            <a:srgbClr val="A7AAAB"/>
          </a:solidFill>
          <a:latin typeface="Gill Sans"/>
          <a:sym typeface="Gill Sans"/>
        </a:defRPr>
      </a:lvl7pPr>
      <a:lvl8pPr marL="1371600" algn="ctr" rtl="0" fontAlgn="base">
        <a:spcBef>
          <a:spcPct val="0"/>
        </a:spcBef>
        <a:spcAft>
          <a:spcPct val="0"/>
        </a:spcAft>
        <a:defRPr sz="8400">
          <a:solidFill>
            <a:srgbClr val="A7AAAB"/>
          </a:solidFill>
          <a:latin typeface="Gill Sans"/>
          <a:sym typeface="Gill Sans"/>
        </a:defRPr>
      </a:lvl8pPr>
      <a:lvl9pPr marL="1828800" algn="ctr" rtl="0" fontAlgn="base">
        <a:spcBef>
          <a:spcPct val="0"/>
        </a:spcBef>
        <a:spcAft>
          <a:spcPct val="0"/>
        </a:spcAft>
        <a:defRPr sz="8400">
          <a:solidFill>
            <a:srgbClr val="A7AAAB"/>
          </a:solidFill>
          <a:latin typeface="Gill Sans"/>
          <a:sym typeface="Gill Sans"/>
        </a:defRPr>
      </a:lvl9pPr>
    </p:titleStyle>
    <p:bodyStyle>
      <a:lvl1pPr marL="838200" indent="-571500" algn="l" rtl="0" eaLnBrk="0" fontAlgn="base" hangingPunct="0">
        <a:spcBef>
          <a:spcPts val="4800"/>
        </a:spcBef>
        <a:spcAft>
          <a:spcPct val="0"/>
        </a:spcAft>
        <a:buSzPct val="171000"/>
        <a:buFont typeface="Gill Sans"/>
        <a:buChar char="•"/>
        <a:defRPr sz="4200">
          <a:solidFill>
            <a:schemeClr val="tx1"/>
          </a:solidFill>
          <a:latin typeface="+mn-lt"/>
          <a:ea typeface="+mn-ea"/>
          <a:cs typeface="+mn-cs"/>
          <a:sym typeface="Gill Sans"/>
        </a:defRPr>
      </a:lvl1pPr>
      <a:lvl2pPr marL="1282700" indent="-571500" algn="l" rtl="0" eaLnBrk="0" fontAlgn="base" hangingPunct="0">
        <a:spcBef>
          <a:spcPts val="4800"/>
        </a:spcBef>
        <a:spcAft>
          <a:spcPct val="0"/>
        </a:spcAft>
        <a:buSzPct val="171000"/>
        <a:buFont typeface="Gill Sans"/>
        <a:buChar char="•"/>
        <a:defRPr sz="4200">
          <a:solidFill>
            <a:schemeClr val="tx1"/>
          </a:solidFill>
          <a:latin typeface="+mn-lt"/>
          <a:sym typeface="Gill Sans"/>
        </a:defRPr>
      </a:lvl2pPr>
      <a:lvl3pPr marL="1727200" indent="-571500" algn="l" rtl="0" eaLnBrk="0" fontAlgn="base" hangingPunct="0">
        <a:spcBef>
          <a:spcPts val="4800"/>
        </a:spcBef>
        <a:spcAft>
          <a:spcPct val="0"/>
        </a:spcAft>
        <a:buSzPct val="171000"/>
        <a:buFont typeface="Gill Sans"/>
        <a:buChar char="•"/>
        <a:defRPr sz="4200">
          <a:solidFill>
            <a:schemeClr val="tx1"/>
          </a:solidFill>
          <a:latin typeface="+mn-lt"/>
          <a:sym typeface="Gill Sans"/>
        </a:defRPr>
      </a:lvl3pPr>
      <a:lvl4pPr marL="2171700" indent="-571500" algn="l" rtl="0" eaLnBrk="0" fontAlgn="base" hangingPunct="0">
        <a:spcBef>
          <a:spcPts val="4800"/>
        </a:spcBef>
        <a:spcAft>
          <a:spcPct val="0"/>
        </a:spcAft>
        <a:buSzPct val="171000"/>
        <a:buFont typeface="Gill Sans"/>
        <a:buChar char="•"/>
        <a:defRPr sz="4200">
          <a:solidFill>
            <a:schemeClr val="tx1"/>
          </a:solidFill>
          <a:latin typeface="+mn-lt"/>
          <a:sym typeface="Gill Sans"/>
        </a:defRPr>
      </a:lvl4pPr>
      <a:lvl5pPr marL="2616200" indent="-571500" algn="l" rtl="0" eaLnBrk="0" fontAlgn="base" hangingPunct="0">
        <a:spcBef>
          <a:spcPts val="4800"/>
        </a:spcBef>
        <a:spcAft>
          <a:spcPct val="0"/>
        </a:spcAft>
        <a:buSzPct val="171000"/>
        <a:buFont typeface="Gill Sans"/>
        <a:buChar char="•"/>
        <a:defRPr sz="4200">
          <a:solidFill>
            <a:schemeClr val="tx1"/>
          </a:solidFill>
          <a:latin typeface="+mn-lt"/>
          <a:sym typeface="Gill Sans"/>
        </a:defRPr>
      </a:lvl5pPr>
      <a:lvl6pPr marL="3073400" indent="-571500" algn="l" rtl="0" fontAlgn="base">
        <a:spcBef>
          <a:spcPts val="4800"/>
        </a:spcBef>
        <a:spcAft>
          <a:spcPct val="0"/>
        </a:spcAft>
        <a:buSzPct val="171000"/>
        <a:buFont typeface="Gill Sans"/>
        <a:buChar char="•"/>
        <a:defRPr sz="4200">
          <a:solidFill>
            <a:schemeClr val="tx1"/>
          </a:solidFill>
          <a:latin typeface="+mn-lt"/>
          <a:sym typeface="Gill Sans"/>
        </a:defRPr>
      </a:lvl6pPr>
      <a:lvl7pPr marL="3530600" indent="-571500" algn="l" rtl="0" fontAlgn="base">
        <a:spcBef>
          <a:spcPts val="4800"/>
        </a:spcBef>
        <a:spcAft>
          <a:spcPct val="0"/>
        </a:spcAft>
        <a:buSzPct val="171000"/>
        <a:buFont typeface="Gill Sans"/>
        <a:buChar char="•"/>
        <a:defRPr sz="4200">
          <a:solidFill>
            <a:schemeClr val="tx1"/>
          </a:solidFill>
          <a:latin typeface="+mn-lt"/>
          <a:sym typeface="Gill Sans"/>
        </a:defRPr>
      </a:lvl7pPr>
      <a:lvl8pPr marL="3987800" indent="-571500" algn="l" rtl="0" fontAlgn="base">
        <a:spcBef>
          <a:spcPts val="4800"/>
        </a:spcBef>
        <a:spcAft>
          <a:spcPct val="0"/>
        </a:spcAft>
        <a:buSzPct val="171000"/>
        <a:buFont typeface="Gill Sans"/>
        <a:buChar char="•"/>
        <a:defRPr sz="4200">
          <a:solidFill>
            <a:schemeClr val="tx1"/>
          </a:solidFill>
          <a:latin typeface="+mn-lt"/>
          <a:sym typeface="Gill Sans"/>
        </a:defRPr>
      </a:lvl8pPr>
      <a:lvl9pPr marL="4445000" indent="-571500" algn="l" rtl="0" fontAlgn="base">
        <a:spcBef>
          <a:spcPts val="4800"/>
        </a:spcBef>
        <a:spcAft>
          <a:spcPct val="0"/>
        </a:spcAft>
        <a:buSzPct val="171000"/>
        <a:buFont typeface="Gill Sans"/>
        <a:buChar char="•"/>
        <a:defRPr sz="4200">
          <a:solidFill>
            <a:schemeClr val="tx1"/>
          </a:solidFill>
          <a:latin typeface="+mn-lt"/>
          <a:sym typeface="Gill San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1"/>
          <p:cNvSpPr>
            <a:spLocks noGrp="1" noChangeArrowheads="1"/>
          </p:cNvSpPr>
          <p:nvPr>
            <p:ph type="title"/>
          </p:nvPr>
        </p:nvSpPr>
        <p:spPr bwMode="auto">
          <a:xfrm>
            <a:off x="1270000" y="2971800"/>
            <a:ext cx="10464800" cy="3810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
        <p:nvSpPr>
          <p:cNvPr id="12290" name="Line 2"/>
          <p:cNvSpPr>
            <a:spLocks noChangeShapeType="1"/>
          </p:cNvSpPr>
          <p:nvPr/>
        </p:nvSpPr>
        <p:spPr bwMode="auto">
          <a:xfrm flipH="1">
            <a:off x="11696700" y="292100"/>
            <a:ext cx="0" cy="508000"/>
          </a:xfrm>
          <a:prstGeom prst="line">
            <a:avLst/>
          </a:prstGeom>
          <a:noFill/>
          <a:ln w="25400">
            <a:solidFill>
              <a:schemeClr val="tx1">
                <a:alpha val="45000"/>
              </a:schemeClr>
            </a:solidFill>
            <a:miter lim="800000"/>
            <a:headEnd/>
            <a:tailEnd/>
          </a:ln>
          <a:effectLst>
            <a:outerShdw dist="25399" dir="5400000" algn="ctr" rotWithShape="0">
              <a:schemeClr val="bg2"/>
            </a:outerShdw>
          </a:effectLst>
        </p:spPr>
        <p:txBody>
          <a:bodyPr lIns="0" tIns="0" rIns="0" bIns="0"/>
          <a:lstStyle/>
          <a:p>
            <a:pPr algn="ctr">
              <a:defRPr/>
            </a:pPr>
            <a:endParaRPr lang="en-US">
              <a:cs typeface="+mn-cs"/>
            </a:endParaRPr>
          </a:p>
        </p:txBody>
      </p:sp>
      <p:sp>
        <p:nvSpPr>
          <p:cNvPr id="12291" name="AutoShape 3">
            <a:hlinkClick r:id="" action="ppaction://hlinkshowjump?jump=nextslide"/>
          </p:cNvPr>
          <p:cNvSpPr>
            <a:spLocks/>
          </p:cNvSpPr>
          <p:nvPr/>
        </p:nvSpPr>
        <p:spPr bwMode="auto">
          <a:xfrm>
            <a:off x="11976100" y="368300"/>
            <a:ext cx="342900" cy="342900"/>
          </a:xfrm>
          <a:prstGeom prst="rightArrow">
            <a:avLst>
              <a:gd name="adj1" fmla="val 40741"/>
              <a:gd name="adj2" fmla="val 59259"/>
            </a:avLst>
          </a:prstGeom>
          <a:solidFill>
            <a:schemeClr val="accent1">
              <a:alpha val="59999"/>
            </a:schemeClr>
          </a:solidFill>
          <a:ln w="25400">
            <a:noFill/>
            <a:miter lim="800000"/>
            <a:headEnd/>
            <a:tailEnd/>
          </a:ln>
          <a:effectLst>
            <a:outerShdw dist="12699" dir="16200000" algn="ctr" rotWithShape="0">
              <a:srgbClr val="000000">
                <a:alpha val="79999"/>
              </a:srgbClr>
            </a:outerShdw>
          </a:effectLst>
        </p:spPr>
        <p:txBody>
          <a:bodyPr lIns="0" tIns="0" rIns="0" bIns="0"/>
          <a:lstStyle/>
          <a:p>
            <a:pPr algn="ctr">
              <a:defRPr/>
            </a:pPr>
            <a:endParaRPr lang="en-US">
              <a:cs typeface="+mn-cs"/>
            </a:endParaRPr>
          </a:p>
        </p:txBody>
      </p:sp>
      <p:sp>
        <p:nvSpPr>
          <p:cNvPr id="12292" name="AutoShape 4">
            <a:hlinkClick r:id="" action="ppaction://hlinkshowjump?jump=previousslide"/>
          </p:cNvPr>
          <p:cNvSpPr>
            <a:spLocks/>
          </p:cNvSpPr>
          <p:nvPr/>
        </p:nvSpPr>
        <p:spPr bwMode="auto">
          <a:xfrm flipH="1">
            <a:off x="11074400" y="368300"/>
            <a:ext cx="342900" cy="342900"/>
          </a:xfrm>
          <a:prstGeom prst="rightArrow">
            <a:avLst>
              <a:gd name="adj1" fmla="val 40741"/>
              <a:gd name="adj2" fmla="val 59259"/>
            </a:avLst>
          </a:prstGeom>
          <a:solidFill>
            <a:schemeClr val="accent1">
              <a:alpha val="59999"/>
            </a:schemeClr>
          </a:solidFill>
          <a:ln w="25400">
            <a:noFill/>
            <a:miter lim="800000"/>
            <a:headEnd/>
            <a:tailEnd/>
          </a:ln>
          <a:effectLst>
            <a:outerShdw dist="12699" dir="16200000" algn="ctr" rotWithShape="0">
              <a:srgbClr val="000000">
                <a:alpha val="79999"/>
              </a:srgbClr>
            </a:outerShdw>
          </a:effectLst>
        </p:spPr>
        <p:txBody>
          <a:bodyPr lIns="0" tIns="0" rIns="0" bIns="0"/>
          <a:lstStyle/>
          <a:p>
            <a:pPr algn="ctr">
              <a:defRPr/>
            </a:pPr>
            <a:endParaRPr lang="en-US">
              <a:cs typeface="+mn-cs"/>
            </a:endParaRPr>
          </a:p>
        </p:txBody>
      </p:sp>
      <p:pic>
        <p:nvPicPr>
          <p:cNvPr id="12293" name="Picture 5">
            <a:hlinkClick r:id="" action="ppaction://hlinkshowjump?jump=firstslide"/>
          </p:cNvPr>
          <p:cNvPicPr>
            <a:picLocks noChangeAspect="1" noChangeArrowheads="1"/>
          </p:cNvPicPr>
          <p:nvPr/>
        </p:nvPicPr>
        <p:blipFill>
          <a:blip r:embed="rId14"/>
          <a:srcRect/>
          <a:stretch>
            <a:fillRect/>
          </a:stretch>
        </p:blipFill>
        <p:spPr bwMode="auto">
          <a:xfrm>
            <a:off x="673100" y="381000"/>
            <a:ext cx="355600" cy="355600"/>
          </a:xfrm>
          <a:prstGeom prst="rect">
            <a:avLst/>
          </a:prstGeom>
          <a:noFill/>
          <a:ln w="12700">
            <a:noFill/>
            <a:miter lim="800000"/>
            <a:headEnd/>
            <a:tailEnd/>
          </a:ln>
          <a:effectLst>
            <a:outerShdw dist="12699" dir="16200000" algn="ctr" rotWithShape="0">
              <a:srgbClr val="000000">
                <a:alpha val="79999"/>
              </a:srgbClr>
            </a:outerShdw>
          </a:effectLst>
        </p:spPr>
      </p:pic>
    </p:spTree>
  </p:cSld>
  <p:clrMap bg1="lt1" tx1="dk1" bg2="lt2" tx2="dk2" accent1="accent1" accent2="accent2" accent3="accent3" accent4="accent4" accent5="accent5" accent6="accent6" hlink="hlink" folHlink="folHlink"/>
  <p:sldLayoutIdLst>
    <p:sldLayoutId id="2147483758" r:id="rId1"/>
    <p:sldLayoutId id="2147483757" r:id="rId2"/>
    <p:sldLayoutId id="2147483756" r:id="rId3"/>
    <p:sldLayoutId id="2147483755" r:id="rId4"/>
    <p:sldLayoutId id="2147483754" r:id="rId5"/>
    <p:sldLayoutId id="2147483753" r:id="rId6"/>
    <p:sldLayoutId id="2147483752" r:id="rId7"/>
    <p:sldLayoutId id="2147483751" r:id="rId8"/>
    <p:sldLayoutId id="2147483750" r:id="rId9"/>
    <p:sldLayoutId id="2147483749" r:id="rId10"/>
    <p:sldLayoutId id="2147483748" r:id="rId11"/>
  </p:sldLayoutIdLst>
  <p:transition/>
  <p:txStyles>
    <p:titleStyle>
      <a:lvl1pPr algn="ctr" rtl="0" eaLnBrk="0" fontAlgn="base" hangingPunct="0">
        <a:spcBef>
          <a:spcPct val="0"/>
        </a:spcBef>
        <a:spcAft>
          <a:spcPct val="0"/>
        </a:spcAft>
        <a:defRPr sz="8400">
          <a:solidFill>
            <a:srgbClr val="818181"/>
          </a:solidFill>
          <a:latin typeface="+mj-lt"/>
          <a:ea typeface="+mj-ea"/>
          <a:cs typeface="+mj-cs"/>
          <a:sym typeface="Gill Sans"/>
        </a:defRPr>
      </a:lvl1pPr>
      <a:lvl2pPr algn="ctr" rtl="0" eaLnBrk="0" fontAlgn="base" hangingPunct="0">
        <a:spcBef>
          <a:spcPct val="0"/>
        </a:spcBef>
        <a:spcAft>
          <a:spcPct val="0"/>
        </a:spcAft>
        <a:defRPr sz="8400">
          <a:solidFill>
            <a:srgbClr val="818181"/>
          </a:solidFill>
          <a:latin typeface="Gill Sans"/>
          <a:sym typeface="Gill Sans"/>
        </a:defRPr>
      </a:lvl2pPr>
      <a:lvl3pPr algn="ctr" rtl="0" eaLnBrk="0" fontAlgn="base" hangingPunct="0">
        <a:spcBef>
          <a:spcPct val="0"/>
        </a:spcBef>
        <a:spcAft>
          <a:spcPct val="0"/>
        </a:spcAft>
        <a:defRPr sz="8400">
          <a:solidFill>
            <a:srgbClr val="818181"/>
          </a:solidFill>
          <a:latin typeface="Gill Sans"/>
          <a:sym typeface="Gill Sans"/>
        </a:defRPr>
      </a:lvl3pPr>
      <a:lvl4pPr algn="ctr" rtl="0" eaLnBrk="0" fontAlgn="base" hangingPunct="0">
        <a:spcBef>
          <a:spcPct val="0"/>
        </a:spcBef>
        <a:spcAft>
          <a:spcPct val="0"/>
        </a:spcAft>
        <a:defRPr sz="8400">
          <a:solidFill>
            <a:srgbClr val="818181"/>
          </a:solidFill>
          <a:latin typeface="Gill Sans"/>
          <a:sym typeface="Gill Sans"/>
        </a:defRPr>
      </a:lvl4pPr>
      <a:lvl5pPr algn="ctr" rtl="0" eaLnBrk="0" fontAlgn="base" hangingPunct="0">
        <a:spcBef>
          <a:spcPct val="0"/>
        </a:spcBef>
        <a:spcAft>
          <a:spcPct val="0"/>
        </a:spcAft>
        <a:defRPr sz="8400">
          <a:solidFill>
            <a:srgbClr val="818181"/>
          </a:solidFill>
          <a:latin typeface="Gill Sans"/>
          <a:sym typeface="Gill Sans"/>
        </a:defRPr>
      </a:lvl5pPr>
      <a:lvl6pPr marL="457200" algn="ctr" rtl="0" fontAlgn="base">
        <a:spcBef>
          <a:spcPct val="0"/>
        </a:spcBef>
        <a:spcAft>
          <a:spcPct val="0"/>
        </a:spcAft>
        <a:defRPr sz="8400">
          <a:solidFill>
            <a:srgbClr val="818181"/>
          </a:solidFill>
          <a:latin typeface="Gill Sans"/>
          <a:sym typeface="Gill Sans"/>
        </a:defRPr>
      </a:lvl6pPr>
      <a:lvl7pPr marL="914400" algn="ctr" rtl="0" fontAlgn="base">
        <a:spcBef>
          <a:spcPct val="0"/>
        </a:spcBef>
        <a:spcAft>
          <a:spcPct val="0"/>
        </a:spcAft>
        <a:defRPr sz="8400">
          <a:solidFill>
            <a:srgbClr val="818181"/>
          </a:solidFill>
          <a:latin typeface="Gill Sans"/>
          <a:sym typeface="Gill Sans"/>
        </a:defRPr>
      </a:lvl7pPr>
      <a:lvl8pPr marL="1371600" algn="ctr" rtl="0" fontAlgn="base">
        <a:spcBef>
          <a:spcPct val="0"/>
        </a:spcBef>
        <a:spcAft>
          <a:spcPct val="0"/>
        </a:spcAft>
        <a:defRPr sz="8400">
          <a:solidFill>
            <a:srgbClr val="818181"/>
          </a:solidFill>
          <a:latin typeface="Gill Sans"/>
          <a:sym typeface="Gill Sans"/>
        </a:defRPr>
      </a:lvl8pPr>
      <a:lvl9pPr marL="1828800" algn="ctr" rtl="0" fontAlgn="base">
        <a:spcBef>
          <a:spcPct val="0"/>
        </a:spcBef>
        <a:spcAft>
          <a:spcPct val="0"/>
        </a:spcAft>
        <a:defRPr sz="8400">
          <a:solidFill>
            <a:srgbClr val="818181"/>
          </a:solidFill>
          <a:latin typeface="Gill Sans"/>
          <a:sym typeface="Gill Sans"/>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3600">
          <a:solidFill>
            <a:schemeClr val="tx1"/>
          </a:solidFill>
          <a:latin typeface="+mn-lt"/>
          <a:sym typeface="Gill Sans"/>
        </a:defRPr>
      </a:lvl2pPr>
      <a:lvl3pPr marL="1143000" indent="-228600" algn="ctr" rtl="0" eaLnBrk="0" fontAlgn="base" hangingPunct="0">
        <a:spcBef>
          <a:spcPct val="0"/>
        </a:spcBef>
        <a:spcAft>
          <a:spcPct val="0"/>
        </a:spcAft>
        <a:defRPr sz="3600">
          <a:solidFill>
            <a:schemeClr val="tx1"/>
          </a:solidFill>
          <a:latin typeface="+mn-lt"/>
          <a:sym typeface="Gill Sans"/>
        </a:defRPr>
      </a:lvl3pPr>
      <a:lvl4pPr marL="1600200" indent="-228600" algn="ctr" rtl="0" eaLnBrk="0" fontAlgn="base" hangingPunct="0">
        <a:spcBef>
          <a:spcPct val="0"/>
        </a:spcBef>
        <a:spcAft>
          <a:spcPct val="0"/>
        </a:spcAft>
        <a:defRPr sz="3600">
          <a:solidFill>
            <a:schemeClr val="tx1"/>
          </a:solidFill>
          <a:latin typeface="+mn-lt"/>
          <a:sym typeface="Gill Sans"/>
        </a:defRPr>
      </a:lvl4pPr>
      <a:lvl5pPr marL="2057400" indent="-228600" algn="ctr" rtl="0" eaLnBrk="0" fontAlgn="base" hangingPunct="0">
        <a:spcBef>
          <a:spcPct val="0"/>
        </a:spcBef>
        <a:spcAft>
          <a:spcPct val="0"/>
        </a:spcAft>
        <a:defRPr sz="3600">
          <a:solidFill>
            <a:schemeClr val="tx1"/>
          </a:solidFill>
          <a:latin typeface="+mn-lt"/>
          <a:sym typeface="Gill Sans"/>
        </a:defRPr>
      </a:lvl5pPr>
      <a:lvl6pPr marL="457200" algn="ctr" rtl="0" fontAlgn="base">
        <a:spcBef>
          <a:spcPct val="0"/>
        </a:spcBef>
        <a:spcAft>
          <a:spcPct val="0"/>
        </a:spcAft>
        <a:defRPr sz="3600">
          <a:solidFill>
            <a:schemeClr val="tx1"/>
          </a:solidFill>
          <a:latin typeface="+mn-lt"/>
          <a:sym typeface="Gill Sans"/>
        </a:defRPr>
      </a:lvl6pPr>
      <a:lvl7pPr marL="914400" algn="ctr" rtl="0" fontAlgn="base">
        <a:spcBef>
          <a:spcPct val="0"/>
        </a:spcBef>
        <a:spcAft>
          <a:spcPct val="0"/>
        </a:spcAft>
        <a:defRPr sz="3600">
          <a:solidFill>
            <a:schemeClr val="tx1"/>
          </a:solidFill>
          <a:latin typeface="+mn-lt"/>
          <a:sym typeface="Gill Sans"/>
        </a:defRPr>
      </a:lvl7pPr>
      <a:lvl8pPr marL="1371600" algn="ctr" rtl="0" fontAlgn="base">
        <a:spcBef>
          <a:spcPct val="0"/>
        </a:spcBef>
        <a:spcAft>
          <a:spcPct val="0"/>
        </a:spcAft>
        <a:defRPr sz="3600">
          <a:solidFill>
            <a:schemeClr val="tx1"/>
          </a:solidFill>
          <a:latin typeface="+mn-lt"/>
          <a:sym typeface="Gill Sans"/>
        </a:defRPr>
      </a:lvl8pPr>
      <a:lvl9pPr marL="1828800" algn="ctr" rtl="0" fontAlgn="base">
        <a:spcBef>
          <a:spcPct val="0"/>
        </a:spcBef>
        <a:spcAft>
          <a:spcPct val="0"/>
        </a:spcAft>
        <a:defRPr sz="3600">
          <a:solidFill>
            <a:schemeClr val="tx1"/>
          </a:solidFill>
          <a:latin typeface="+mn-lt"/>
          <a:sym typeface="Gill San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
          <p:cNvSpPr>
            <a:spLocks noGrp="1" noChangeArrowheads="1"/>
          </p:cNvSpPr>
          <p:nvPr>
            <p:ph type="title" idx="4294967295"/>
          </p:nvPr>
        </p:nvSpPr>
        <p:spPr>
          <a:xfrm>
            <a:off x="330200" y="5257800"/>
            <a:ext cx="12268200" cy="3302000"/>
          </a:xfrm>
        </p:spPr>
        <p:txBody>
          <a:bodyPr anchor="ctr"/>
          <a:lstStyle/>
          <a:p>
            <a:pPr eaLnBrk="1" hangingPunct="1"/>
            <a:r>
              <a:rPr lang="en-US" sz="4900" b="1" smtClean="0">
                <a:solidFill>
                  <a:srgbClr val="4D4D4D"/>
                </a:solidFill>
                <a:latin typeface="Eurostile"/>
                <a:cs typeface="Courier New" pitchFamily="49" charset="0"/>
              </a:rPr>
              <a:t>The Illusion Behind the </a:t>
            </a:r>
            <a:br>
              <a:rPr lang="en-US" sz="4900" b="1" smtClean="0">
                <a:solidFill>
                  <a:srgbClr val="4D4D4D"/>
                </a:solidFill>
                <a:latin typeface="Eurostile"/>
                <a:cs typeface="Courier New" pitchFamily="49" charset="0"/>
              </a:rPr>
            </a:br>
            <a:r>
              <a:rPr lang="en-US" sz="4900" b="1" smtClean="0">
                <a:solidFill>
                  <a:srgbClr val="4D4D4D"/>
                </a:solidFill>
                <a:latin typeface="Eurostile"/>
                <a:cs typeface="Courier New" pitchFamily="49" charset="0"/>
              </a:rPr>
              <a:t>Growth &amp; Prosperity Story</a:t>
            </a:r>
            <a:r>
              <a:rPr lang="en-US" sz="2400" b="1" smtClean="0">
                <a:solidFill>
                  <a:srgbClr val="292929"/>
                </a:solidFill>
                <a:latin typeface="Eurostile"/>
                <a:cs typeface="Courier New" pitchFamily="49" charset="0"/>
              </a:rPr>
              <a:t/>
            </a:r>
            <a:br>
              <a:rPr lang="en-US" sz="2400" b="1" smtClean="0">
                <a:solidFill>
                  <a:srgbClr val="292929"/>
                </a:solidFill>
                <a:latin typeface="Eurostile"/>
                <a:cs typeface="Courier New" pitchFamily="49" charset="0"/>
              </a:rPr>
            </a:br>
            <a:r>
              <a:rPr lang="en-US" sz="1600" b="1" smtClean="0">
                <a:latin typeface="Eurostile"/>
                <a:cs typeface="Courier New" pitchFamily="49" charset="0"/>
              </a:rPr>
              <a:t/>
            </a:r>
            <a:br>
              <a:rPr lang="en-US" sz="1600" b="1" smtClean="0">
                <a:latin typeface="Eurostile"/>
                <a:cs typeface="Courier New" pitchFamily="49" charset="0"/>
              </a:rPr>
            </a:br>
            <a:r>
              <a:rPr lang="en-US" sz="2500" b="1" smtClean="0">
                <a:latin typeface="Eurostile"/>
                <a:cs typeface="Courier New" pitchFamily="49" charset="0"/>
              </a:rPr>
              <a:t>Dr. Khaled F. Sherif</a:t>
            </a:r>
            <a:br>
              <a:rPr lang="en-US" sz="2500" b="1" smtClean="0">
                <a:latin typeface="Eurostile"/>
                <a:cs typeface="Courier New" pitchFamily="49" charset="0"/>
              </a:rPr>
            </a:br>
            <a:r>
              <a:rPr lang="en-US" sz="2500" b="1" smtClean="0">
                <a:latin typeface="Eurostile"/>
                <a:cs typeface="Courier New" pitchFamily="49" charset="0"/>
              </a:rPr>
              <a:t>CAO Africa Region</a:t>
            </a:r>
            <a:br>
              <a:rPr lang="en-US" sz="2500" b="1" smtClean="0">
                <a:latin typeface="Eurostile"/>
                <a:cs typeface="Courier New" pitchFamily="49" charset="0"/>
              </a:rPr>
            </a:br>
            <a:r>
              <a:rPr lang="en-US" sz="2500" b="1" smtClean="0">
                <a:latin typeface="Eurostile"/>
                <a:cs typeface="Courier New" pitchFamily="49" charset="0"/>
              </a:rPr>
              <a:t>The World Bank</a:t>
            </a:r>
          </a:p>
        </p:txBody>
      </p:sp>
      <p:pic>
        <p:nvPicPr>
          <p:cNvPr id="112642" name="Picture 14"/>
          <p:cNvPicPr>
            <a:picLocks noChangeAspect="1"/>
          </p:cNvPicPr>
          <p:nvPr/>
        </p:nvPicPr>
        <p:blipFill>
          <a:blip r:embed="rId3"/>
          <a:srcRect/>
          <a:stretch>
            <a:fillRect/>
          </a:stretch>
        </p:blipFill>
        <p:spPr bwMode="auto">
          <a:xfrm>
            <a:off x="5588000" y="2895600"/>
            <a:ext cx="2057400" cy="855663"/>
          </a:xfrm>
          <a:prstGeom prst="rect">
            <a:avLst/>
          </a:prstGeom>
          <a:noFill/>
          <a:ln w="25400">
            <a:noFill/>
            <a:miter lim="800000"/>
            <a:headEnd/>
            <a:tailEnd/>
          </a:ln>
        </p:spPr>
      </p:pic>
      <p:sp>
        <p:nvSpPr>
          <p:cNvPr id="112643" name="Rectangle 1"/>
          <p:cNvSpPr>
            <a:spLocks noChangeArrowheads="1"/>
          </p:cNvSpPr>
          <p:nvPr/>
        </p:nvSpPr>
        <p:spPr bwMode="auto">
          <a:xfrm>
            <a:off x="2463800" y="3352800"/>
            <a:ext cx="3962400" cy="1219200"/>
          </a:xfrm>
          <a:prstGeom prst="rect">
            <a:avLst/>
          </a:prstGeom>
          <a:noFill/>
          <a:ln w="12700">
            <a:noFill/>
            <a:miter lim="800000"/>
            <a:headEnd/>
            <a:tailEnd/>
          </a:ln>
        </p:spPr>
        <p:txBody>
          <a:bodyPr lIns="50800" tIns="50800" rIns="50800" bIns="50800" anchor="ctr"/>
          <a:lstStyle/>
          <a:p>
            <a:pPr algn="ctr" eaLnBrk="0" hangingPunct="0"/>
            <a:r>
              <a:rPr lang="en-US" sz="4500" b="1">
                <a:solidFill>
                  <a:srgbClr val="EE0000"/>
                </a:solidFill>
                <a:latin typeface="Blue Highway D Type"/>
                <a:cs typeface="Courier New" pitchFamily="49" charset="0"/>
              </a:rPr>
              <a:t>TUNISIA</a:t>
            </a:r>
            <a:endParaRPr lang="en-US" sz="3300" b="1">
              <a:solidFill>
                <a:srgbClr val="EE0000"/>
              </a:solidFill>
              <a:latin typeface="Blue Highway D Type"/>
              <a:cs typeface="Courier New" pitchFamily="49" charset="0"/>
            </a:endParaRPr>
          </a:p>
        </p:txBody>
      </p:sp>
      <p:sp>
        <p:nvSpPr>
          <p:cNvPr id="112644" name="Rectangle 1"/>
          <p:cNvSpPr>
            <a:spLocks noChangeArrowheads="1"/>
          </p:cNvSpPr>
          <p:nvPr/>
        </p:nvSpPr>
        <p:spPr bwMode="auto">
          <a:xfrm>
            <a:off x="6883400" y="3352800"/>
            <a:ext cx="4114800" cy="1219200"/>
          </a:xfrm>
          <a:prstGeom prst="rect">
            <a:avLst/>
          </a:prstGeom>
          <a:noFill/>
          <a:ln w="12700">
            <a:noFill/>
            <a:miter lim="800000"/>
            <a:headEnd/>
            <a:tailEnd/>
          </a:ln>
        </p:spPr>
        <p:txBody>
          <a:bodyPr lIns="50800" tIns="50800" rIns="50800" bIns="50800" anchor="ctr"/>
          <a:lstStyle/>
          <a:p>
            <a:pPr algn="ctr" eaLnBrk="0" hangingPunct="0"/>
            <a:r>
              <a:rPr lang="en-US" sz="4500" b="1">
                <a:solidFill>
                  <a:srgbClr val="EE0000"/>
                </a:solidFill>
                <a:latin typeface="Blue Highway D Type"/>
                <a:cs typeface="Courier New" pitchFamily="49" charset="0"/>
              </a:rPr>
              <a:t>MOROCCO</a:t>
            </a:r>
            <a:endParaRPr lang="en-US" sz="3300" b="1">
              <a:solidFill>
                <a:srgbClr val="EE0000"/>
              </a:solidFill>
              <a:latin typeface="Blue Highway D Type"/>
              <a:cs typeface="Courier New" pitchFamily="49" charset="0"/>
            </a:endParaRPr>
          </a:p>
        </p:txBody>
      </p:sp>
      <p:sp>
        <p:nvSpPr>
          <p:cNvPr id="112645" name="Rectangle 1"/>
          <p:cNvSpPr>
            <a:spLocks noChangeArrowheads="1"/>
          </p:cNvSpPr>
          <p:nvPr/>
        </p:nvSpPr>
        <p:spPr bwMode="auto">
          <a:xfrm>
            <a:off x="10058400" y="4191000"/>
            <a:ext cx="2692400" cy="1219200"/>
          </a:xfrm>
          <a:prstGeom prst="rect">
            <a:avLst/>
          </a:prstGeom>
          <a:noFill/>
          <a:ln w="12700">
            <a:noFill/>
            <a:miter lim="800000"/>
            <a:headEnd/>
            <a:tailEnd/>
          </a:ln>
        </p:spPr>
        <p:txBody>
          <a:bodyPr lIns="50800" tIns="50800" rIns="50800" bIns="50800" anchor="ctr"/>
          <a:lstStyle/>
          <a:p>
            <a:pPr algn="ctr"/>
            <a:r>
              <a:rPr lang="en-US" sz="4500" b="1">
                <a:solidFill>
                  <a:srgbClr val="329A4B"/>
                </a:solidFill>
                <a:latin typeface="Blue Highway D Type"/>
                <a:cs typeface="Courier New" pitchFamily="49" charset="0"/>
              </a:rPr>
              <a:t>LIBYA</a:t>
            </a:r>
          </a:p>
        </p:txBody>
      </p:sp>
      <p:sp>
        <p:nvSpPr>
          <p:cNvPr id="112646" name="Rectangle 1"/>
          <p:cNvSpPr>
            <a:spLocks noChangeArrowheads="1"/>
          </p:cNvSpPr>
          <p:nvPr/>
        </p:nvSpPr>
        <p:spPr bwMode="auto">
          <a:xfrm>
            <a:off x="635000" y="4114800"/>
            <a:ext cx="3124200" cy="1219200"/>
          </a:xfrm>
          <a:prstGeom prst="rect">
            <a:avLst/>
          </a:prstGeom>
          <a:noFill/>
          <a:ln w="12700">
            <a:noFill/>
            <a:miter lim="800000"/>
            <a:headEnd/>
            <a:tailEnd/>
          </a:ln>
        </p:spPr>
        <p:txBody>
          <a:bodyPr lIns="50800" tIns="50800" rIns="50800" bIns="50800" anchor="ctr"/>
          <a:lstStyle/>
          <a:p>
            <a:pPr algn="ctr"/>
            <a:r>
              <a:rPr lang="en-US" sz="4500" b="1">
                <a:solidFill>
                  <a:srgbClr val="329A4B"/>
                </a:solidFill>
                <a:latin typeface="Blue Highway D Type"/>
                <a:cs typeface="Courier New" pitchFamily="49" charset="0"/>
              </a:rPr>
              <a:t>ALGERIA</a:t>
            </a:r>
            <a:endParaRPr lang="en-US" sz="3300" b="1">
              <a:solidFill>
                <a:srgbClr val="329A4B"/>
              </a:solidFill>
              <a:latin typeface="Blue Highway D Type"/>
              <a:cs typeface="Courier New" pitchFamily="49" charset="0"/>
            </a:endParaRPr>
          </a:p>
        </p:txBody>
      </p:sp>
      <p:pic>
        <p:nvPicPr>
          <p:cNvPr id="112647" name="Picture 45"/>
          <p:cNvPicPr>
            <a:picLocks noChangeAspect="1"/>
          </p:cNvPicPr>
          <p:nvPr/>
        </p:nvPicPr>
        <p:blipFill>
          <a:blip r:embed="rId4">
            <a:clrChange>
              <a:clrFrom>
                <a:srgbClr val="FFFFFF"/>
              </a:clrFrom>
              <a:clrTo>
                <a:srgbClr val="FFFFFF">
                  <a:alpha val="0"/>
                </a:srgbClr>
              </a:clrTo>
            </a:clrChange>
          </a:blip>
          <a:srcRect r="13333"/>
          <a:stretch>
            <a:fillRect/>
          </a:stretch>
        </p:blipFill>
        <p:spPr bwMode="auto">
          <a:xfrm>
            <a:off x="10388600" y="2514600"/>
            <a:ext cx="1973263" cy="2016125"/>
          </a:xfrm>
          <a:prstGeom prst="rect">
            <a:avLst/>
          </a:prstGeom>
          <a:noFill/>
          <a:ln w="25400">
            <a:noFill/>
            <a:miter lim="800000"/>
            <a:headEnd/>
            <a:tailEnd/>
          </a:ln>
        </p:spPr>
      </p:pic>
      <p:pic>
        <p:nvPicPr>
          <p:cNvPr id="112648" name="Picture 46"/>
          <p:cNvPicPr>
            <a:picLocks noChangeAspect="1"/>
          </p:cNvPicPr>
          <p:nvPr/>
        </p:nvPicPr>
        <p:blipFill>
          <a:blip r:embed="rId5">
            <a:clrChange>
              <a:clrFrom>
                <a:srgbClr val="000000"/>
              </a:clrFrom>
              <a:clrTo>
                <a:srgbClr val="000000">
                  <a:alpha val="0"/>
                </a:srgbClr>
              </a:clrTo>
            </a:clrChange>
          </a:blip>
          <a:srcRect r="2397"/>
          <a:stretch>
            <a:fillRect/>
          </a:stretch>
        </p:blipFill>
        <p:spPr bwMode="auto">
          <a:xfrm>
            <a:off x="8483600" y="1676400"/>
            <a:ext cx="1477963" cy="1679575"/>
          </a:xfrm>
          <a:prstGeom prst="rect">
            <a:avLst/>
          </a:prstGeom>
          <a:noFill/>
          <a:ln w="25400">
            <a:noFill/>
            <a:miter lim="800000"/>
            <a:headEnd/>
            <a:tailEnd/>
          </a:ln>
        </p:spPr>
      </p:pic>
      <p:pic>
        <p:nvPicPr>
          <p:cNvPr id="112649" name="Picture 13"/>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5664200" y="1143000"/>
            <a:ext cx="1905000" cy="1795463"/>
          </a:xfrm>
          <a:prstGeom prst="rect">
            <a:avLst/>
          </a:prstGeom>
          <a:noFill/>
          <a:ln w="25400">
            <a:noFill/>
            <a:miter lim="800000"/>
            <a:headEnd/>
            <a:tailEnd/>
          </a:ln>
        </p:spPr>
      </p:pic>
      <p:pic>
        <p:nvPicPr>
          <p:cNvPr id="112650" name="Picture 48"/>
          <p:cNvPicPr>
            <a:picLocks noChangeAspect="1"/>
          </p:cNvPicPr>
          <p:nvPr/>
        </p:nvPicPr>
        <p:blipFill>
          <a:blip r:embed="rId7">
            <a:clrChange>
              <a:clrFrom>
                <a:srgbClr val="000000"/>
              </a:clrFrom>
              <a:clrTo>
                <a:srgbClr val="000000">
                  <a:alpha val="0"/>
                </a:srgbClr>
              </a:clrTo>
            </a:clrChange>
          </a:blip>
          <a:srcRect/>
          <a:stretch>
            <a:fillRect/>
          </a:stretch>
        </p:blipFill>
        <p:spPr bwMode="auto">
          <a:xfrm>
            <a:off x="1168400" y="2438400"/>
            <a:ext cx="1905000" cy="1852613"/>
          </a:xfrm>
          <a:prstGeom prst="rect">
            <a:avLst/>
          </a:prstGeom>
          <a:noFill/>
          <a:ln w="25400">
            <a:noFill/>
            <a:miter lim="800000"/>
            <a:headEnd/>
            <a:tailEnd/>
          </a:ln>
        </p:spPr>
      </p:pic>
      <p:pic>
        <p:nvPicPr>
          <p:cNvPr id="112651" name="Picture 49"/>
          <p:cNvPicPr>
            <a:picLocks noChangeAspect="1"/>
          </p:cNvPicPr>
          <p:nvPr/>
        </p:nvPicPr>
        <p:blipFill>
          <a:blip r:embed="rId8">
            <a:clrChange>
              <a:clrFrom>
                <a:srgbClr val="000000"/>
              </a:clrFrom>
              <a:clrTo>
                <a:srgbClr val="000000">
                  <a:alpha val="0"/>
                </a:srgbClr>
              </a:clrTo>
            </a:clrChange>
          </a:blip>
          <a:srcRect/>
          <a:stretch>
            <a:fillRect/>
          </a:stretch>
        </p:blipFill>
        <p:spPr bwMode="auto">
          <a:xfrm>
            <a:off x="3530600" y="1524000"/>
            <a:ext cx="1074738" cy="2106613"/>
          </a:xfrm>
          <a:prstGeom prst="rect">
            <a:avLst/>
          </a:prstGeom>
          <a:noFill/>
          <a:ln w="25400">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5"/>
          <p:cNvSpPr>
            <a:spLocks noGrp="1" noChangeArrowheads="1"/>
          </p:cNvSpPr>
          <p:nvPr>
            <p:ph type="title" idx="4294967295"/>
          </p:nvPr>
        </p:nvSpPr>
        <p:spPr>
          <a:xfrm>
            <a:off x="330200" y="117475"/>
            <a:ext cx="12420600" cy="838200"/>
          </a:xfrm>
        </p:spPr>
        <p:txBody>
          <a:bodyPr/>
          <a:lstStyle/>
          <a:p>
            <a:pPr eaLnBrk="1" hangingPunct="1"/>
            <a:r>
              <a:rPr lang="en-US" sz="4900" smtClean="0">
                <a:solidFill>
                  <a:srgbClr val="4D4D4D"/>
                </a:solidFill>
              </a:rPr>
              <a:t>Tourism</a:t>
            </a:r>
          </a:p>
        </p:txBody>
      </p:sp>
      <p:sp>
        <p:nvSpPr>
          <p:cNvPr id="129026" name="Rectangle 23"/>
          <p:cNvSpPr>
            <a:spLocks/>
          </p:cNvSpPr>
          <p:nvPr/>
        </p:nvSpPr>
        <p:spPr bwMode="auto">
          <a:xfrm>
            <a:off x="287338" y="1219200"/>
            <a:ext cx="4073525" cy="593725"/>
          </a:xfrm>
          <a:prstGeom prst="rect">
            <a:avLst/>
          </a:prstGeom>
          <a:noFill/>
          <a:ln w="25400">
            <a:noFill/>
            <a:miter lim="800000"/>
            <a:headEnd/>
            <a:tailEnd/>
          </a:ln>
        </p:spPr>
        <p:txBody>
          <a:bodyPr wrap="none">
            <a:spAutoFit/>
          </a:bodyPr>
          <a:lstStyle/>
          <a:p>
            <a:r>
              <a:rPr lang="en-US" sz="1900">
                <a:solidFill>
                  <a:schemeClr val="tx1"/>
                </a:solidFill>
                <a:latin typeface="Arial" pitchFamily="34" charset="0"/>
              </a:rPr>
              <a:t>2008 International Tourism Receipts</a:t>
            </a:r>
          </a:p>
          <a:p>
            <a:r>
              <a:rPr lang="en-US" sz="1400">
                <a:solidFill>
                  <a:schemeClr val="tx1"/>
                </a:solidFill>
                <a:latin typeface="Arial" pitchFamily="34" charset="0"/>
              </a:rPr>
              <a:t>Source:  The World Bank</a:t>
            </a:r>
          </a:p>
        </p:txBody>
      </p:sp>
      <p:sp>
        <p:nvSpPr>
          <p:cNvPr id="129043" name="Rectangle 5"/>
          <p:cNvSpPr>
            <a:spLocks noChangeArrowheads="1"/>
          </p:cNvSpPr>
          <p:nvPr/>
        </p:nvSpPr>
        <p:spPr bwMode="auto">
          <a:xfrm>
            <a:off x="330200" y="4010025"/>
            <a:ext cx="12446000" cy="3632200"/>
          </a:xfrm>
          <a:prstGeom prst="rect">
            <a:avLst/>
          </a:prstGeom>
          <a:noFill/>
          <a:ln w="12700">
            <a:noFill/>
            <a:miter lim="800000"/>
            <a:headEnd/>
            <a:tailEnd/>
          </a:ln>
        </p:spPr>
        <p:txBody>
          <a:bodyPr lIns="50800" tIns="50800" rIns="50800" bIns="50800" anchor="ctr"/>
          <a:lstStyle/>
          <a:p>
            <a:pPr marL="838200" indent="-571500">
              <a:lnSpc>
                <a:spcPct val="80000"/>
              </a:lnSpc>
              <a:spcBef>
                <a:spcPct val="25000"/>
              </a:spcBef>
              <a:spcAft>
                <a:spcPct val="25000"/>
              </a:spcAft>
              <a:buClr>
                <a:srgbClr val="4D4D4D"/>
              </a:buClr>
              <a:buSzPct val="75000"/>
              <a:buFont typeface="Wingdings" pitchFamily="2" charset="2"/>
              <a:buNone/>
            </a:pPr>
            <a:r>
              <a:rPr lang="en-US" sz="1700">
                <a:solidFill>
                  <a:schemeClr val="tx1"/>
                </a:solidFill>
                <a:latin typeface="Arial" pitchFamily="34" charset="0"/>
              </a:rPr>
              <a:t>By comparison: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Demand for dental products in the U.S. in 2008: $16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Facebook’s valuation in 2007 when Microsoft purchased a minority stake in it: $15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Cost of 2010 U.S. Census: $14.7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Amount Americans spent on Mother’s Day in 2010: $14.6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How much Coca-Cola paid to buy back the bottling business it spun off in the 1980s: $12.2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Amount of advertising money the cancellation of the hockey season cost the National Hockey League: $400 million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Impact on South Florida of hosting the Super Bowl: $330 million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Estimated combined net worth of Brad Pitt and Angelina Jolie: $330 million</a:t>
            </a:r>
          </a:p>
          <a:p>
            <a:pPr marL="838200" indent="-571500">
              <a:lnSpc>
                <a:spcPct val="80000"/>
              </a:lnSpc>
              <a:spcBef>
                <a:spcPct val="25000"/>
              </a:spcBef>
              <a:spcAft>
                <a:spcPct val="25000"/>
              </a:spcAft>
              <a:buClr>
                <a:srgbClr val="4D4D4D"/>
              </a:buClr>
              <a:buSzPct val="75000"/>
              <a:buFont typeface="Wingdings" pitchFamily="2" charset="2"/>
              <a:buChar char="©"/>
            </a:pPr>
            <a:endParaRPr lang="en-US" sz="1700">
              <a:solidFill>
                <a:schemeClr val="tx1"/>
              </a:solidFill>
              <a:latin typeface="Arial" pitchFamily="34" charset="0"/>
            </a:endParaRPr>
          </a:p>
        </p:txBody>
      </p:sp>
      <p:sp>
        <p:nvSpPr>
          <p:cNvPr id="129044" name="Rectangle 41"/>
          <p:cNvSpPr>
            <a:spLocks/>
          </p:cNvSpPr>
          <p:nvPr/>
        </p:nvSpPr>
        <p:spPr bwMode="auto">
          <a:xfrm>
            <a:off x="311150" y="7239000"/>
            <a:ext cx="12439650" cy="1311275"/>
          </a:xfrm>
          <a:prstGeom prst="rect">
            <a:avLst/>
          </a:prstGeom>
          <a:noFill/>
          <a:ln w="25400">
            <a:noFill/>
            <a:miter lim="800000"/>
            <a:headEnd/>
            <a:tailEnd/>
          </a:ln>
        </p:spPr>
        <p:txBody>
          <a:bodyPr>
            <a:spAutoFit/>
          </a:bodyPr>
          <a:lstStyle/>
          <a:p>
            <a:r>
              <a:rPr lang="en-US" sz="2000" b="1">
                <a:solidFill>
                  <a:srgbClr val="FF0000"/>
                </a:solidFill>
                <a:latin typeface="Arial" pitchFamily="34" charset="0"/>
              </a:rPr>
              <a:t>[In terms of] the contribution to [economic] growth, it is worth highlighting the stability of the contribution of services throughout [the past two decades in Egypt], remaining above 50 percent. The Suez Canal and tourism (hotels and restaurants) are important contributors in this respect.” – World Bank Working Paper October 2010</a:t>
            </a:r>
          </a:p>
        </p:txBody>
      </p:sp>
      <p:pic>
        <p:nvPicPr>
          <p:cNvPr id="129050" name="Picture 26"/>
          <p:cNvPicPr>
            <a:picLocks noChangeAspect="1" noChangeArrowheads="1"/>
          </p:cNvPicPr>
          <p:nvPr/>
        </p:nvPicPr>
        <p:blipFill>
          <a:blip r:embed="rId3"/>
          <a:srcRect/>
          <a:stretch>
            <a:fillRect/>
          </a:stretch>
        </p:blipFill>
        <p:spPr bwMode="auto">
          <a:xfrm>
            <a:off x="10647363" y="1963738"/>
            <a:ext cx="1570037" cy="2303462"/>
          </a:xfrm>
          <a:prstGeom prst="rect">
            <a:avLst/>
          </a:prstGeom>
          <a:noFill/>
          <a:ln w="9525">
            <a:noFill/>
            <a:miter lim="800000"/>
            <a:headEnd/>
            <a:tailEnd/>
          </a:ln>
          <a:effectLst/>
        </p:spPr>
      </p:pic>
      <p:sp>
        <p:nvSpPr>
          <p:cNvPr id="129051" name="Rectangle 27"/>
          <p:cNvSpPr>
            <a:spLocks noChangeArrowheads="1"/>
          </p:cNvSpPr>
          <p:nvPr/>
        </p:nvSpPr>
        <p:spPr bwMode="auto">
          <a:xfrm>
            <a:off x="10236200" y="1524000"/>
            <a:ext cx="2362200" cy="2743200"/>
          </a:xfrm>
          <a:prstGeom prst="rect">
            <a:avLst/>
          </a:prstGeom>
          <a:noFill/>
          <a:ln w="9525">
            <a:solidFill>
              <a:srgbClr val="E80000"/>
            </a:solidFill>
            <a:miter lim="800000"/>
            <a:headEnd/>
            <a:tailEnd/>
          </a:ln>
          <a:effectLst/>
        </p:spPr>
        <p:txBody>
          <a:bodyPr wrap="none" anchor="ctr"/>
          <a:lstStyle/>
          <a:p>
            <a:endParaRPr lang="en-US"/>
          </a:p>
        </p:txBody>
      </p:sp>
      <p:sp>
        <p:nvSpPr>
          <p:cNvPr id="129052" name="Rectangle 28"/>
          <p:cNvSpPr>
            <a:spLocks noChangeArrowheads="1"/>
          </p:cNvSpPr>
          <p:nvPr/>
        </p:nvSpPr>
        <p:spPr bwMode="auto">
          <a:xfrm>
            <a:off x="10490200" y="1609725"/>
            <a:ext cx="1787525" cy="336550"/>
          </a:xfrm>
          <a:prstGeom prst="rect">
            <a:avLst/>
          </a:prstGeom>
          <a:noFill/>
          <a:ln w="9525">
            <a:noFill/>
            <a:miter lim="800000"/>
            <a:headEnd/>
            <a:tailEnd/>
          </a:ln>
          <a:effectLst/>
        </p:spPr>
        <p:txBody>
          <a:bodyPr wrap="none">
            <a:spAutoFit/>
          </a:bodyPr>
          <a:lstStyle/>
          <a:p>
            <a:r>
              <a:rPr lang="en-US" sz="1600" u="sng">
                <a:solidFill>
                  <a:schemeClr val="tx1"/>
                </a:solidFill>
              </a:rPr>
              <a:t>Benchmark Tiger:</a:t>
            </a:r>
          </a:p>
        </p:txBody>
      </p:sp>
      <p:pic>
        <p:nvPicPr>
          <p:cNvPr id="129053" name="Picture 29"/>
          <p:cNvPicPr>
            <a:picLocks noChangeAspect="1" noChangeArrowheads="1"/>
          </p:cNvPicPr>
          <p:nvPr/>
        </p:nvPicPr>
        <p:blipFill>
          <a:blip r:embed="rId4"/>
          <a:srcRect/>
          <a:stretch>
            <a:fillRect/>
          </a:stretch>
        </p:blipFill>
        <p:spPr bwMode="auto">
          <a:xfrm>
            <a:off x="228600" y="2133600"/>
            <a:ext cx="9702800" cy="1981200"/>
          </a:xfrm>
          <a:prstGeom prst="rect">
            <a:avLst/>
          </a:prstGeom>
          <a:noFill/>
          <a:ln w="9525">
            <a:noFill/>
            <a:miter lim="800000"/>
            <a:headEnd/>
            <a:tailEnd/>
          </a:ln>
          <a:effec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5"/>
          <p:cNvSpPr>
            <a:spLocks noGrp="1" noChangeArrowheads="1"/>
          </p:cNvSpPr>
          <p:nvPr>
            <p:ph type="title" idx="4294967295"/>
          </p:nvPr>
        </p:nvSpPr>
        <p:spPr>
          <a:xfrm>
            <a:off x="330200" y="117475"/>
            <a:ext cx="12420600" cy="838200"/>
          </a:xfrm>
        </p:spPr>
        <p:txBody>
          <a:bodyPr/>
          <a:lstStyle/>
          <a:p>
            <a:pPr eaLnBrk="1" hangingPunct="1"/>
            <a:r>
              <a:rPr lang="en-US" sz="4900" smtClean="0">
                <a:solidFill>
                  <a:srgbClr val="4D4D4D"/>
                </a:solidFill>
              </a:rPr>
              <a:t>ICT Spending</a:t>
            </a:r>
          </a:p>
        </p:txBody>
      </p:sp>
      <p:sp>
        <p:nvSpPr>
          <p:cNvPr id="131074" name="Rectangle 23"/>
          <p:cNvSpPr>
            <a:spLocks/>
          </p:cNvSpPr>
          <p:nvPr/>
        </p:nvSpPr>
        <p:spPr bwMode="auto">
          <a:xfrm>
            <a:off x="287338" y="1219200"/>
            <a:ext cx="6508750" cy="593725"/>
          </a:xfrm>
          <a:prstGeom prst="rect">
            <a:avLst/>
          </a:prstGeom>
          <a:noFill/>
          <a:ln w="25400">
            <a:noFill/>
            <a:miter lim="800000"/>
            <a:headEnd/>
            <a:tailEnd/>
          </a:ln>
        </p:spPr>
        <p:txBody>
          <a:bodyPr wrap="none">
            <a:spAutoFit/>
          </a:bodyPr>
          <a:lstStyle/>
          <a:p>
            <a:r>
              <a:rPr lang="en-US" sz="1900">
                <a:solidFill>
                  <a:schemeClr val="tx1"/>
                </a:solidFill>
                <a:latin typeface="Arial" pitchFamily="34" charset="0"/>
              </a:rPr>
              <a:t>2008 Information &amp; Communications Technology Spending</a:t>
            </a:r>
          </a:p>
          <a:p>
            <a:r>
              <a:rPr lang="en-US" sz="1400">
                <a:solidFill>
                  <a:schemeClr val="tx1"/>
                </a:solidFill>
                <a:latin typeface="Arial" pitchFamily="34" charset="0"/>
              </a:rPr>
              <a:t>Source:  The World Bank</a:t>
            </a:r>
          </a:p>
        </p:txBody>
      </p:sp>
      <p:sp>
        <p:nvSpPr>
          <p:cNvPr id="131091" name="Rectangle 5"/>
          <p:cNvSpPr>
            <a:spLocks noChangeArrowheads="1"/>
          </p:cNvSpPr>
          <p:nvPr/>
        </p:nvSpPr>
        <p:spPr bwMode="auto">
          <a:xfrm>
            <a:off x="406400" y="3962400"/>
            <a:ext cx="10515600" cy="2667000"/>
          </a:xfrm>
          <a:prstGeom prst="rect">
            <a:avLst/>
          </a:prstGeom>
          <a:noFill/>
          <a:ln w="12700">
            <a:noFill/>
            <a:miter lim="800000"/>
            <a:headEnd/>
            <a:tailEnd/>
          </a:ln>
        </p:spPr>
        <p:txBody>
          <a:bodyPr lIns="50800" tIns="50800" rIns="50800" bIns="50800" anchor="ctr"/>
          <a:lstStyle/>
          <a:p>
            <a:pPr marL="838200" indent="-571500">
              <a:lnSpc>
                <a:spcPct val="80000"/>
              </a:lnSpc>
              <a:spcBef>
                <a:spcPct val="25000"/>
              </a:spcBef>
              <a:spcAft>
                <a:spcPct val="25000"/>
              </a:spcAft>
              <a:buClr>
                <a:srgbClr val="4D4D4D"/>
              </a:buClr>
              <a:buSzPct val="75000"/>
              <a:buFont typeface="Wingdings" pitchFamily="2" charset="2"/>
              <a:buNone/>
            </a:pPr>
            <a:r>
              <a:rPr lang="en-US" sz="1700">
                <a:solidFill>
                  <a:schemeClr val="tx1"/>
                </a:solidFill>
                <a:latin typeface="Arial" pitchFamily="34" charset="0"/>
              </a:rPr>
              <a:t>By comparison: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Segey Brin (Google Founder) current net worth: $17.5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Size of the nutritional supplement market in Japan: $11.1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Bill Gates’ charitable contribution for vaccine work only: $11.1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Size of the global electric bikes industry: $11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Size of the PC Gaming market:  $11 billion</a:t>
            </a:r>
          </a:p>
        </p:txBody>
      </p:sp>
      <p:sp>
        <p:nvSpPr>
          <p:cNvPr id="131092" name="Rectangle 35"/>
          <p:cNvSpPr>
            <a:spLocks/>
          </p:cNvSpPr>
          <p:nvPr/>
        </p:nvSpPr>
        <p:spPr bwMode="auto">
          <a:xfrm>
            <a:off x="539750" y="6594475"/>
            <a:ext cx="11753850" cy="1920875"/>
          </a:xfrm>
          <a:prstGeom prst="rect">
            <a:avLst/>
          </a:prstGeom>
          <a:noFill/>
          <a:ln w="25400">
            <a:noFill/>
            <a:miter lim="800000"/>
            <a:headEnd/>
            <a:tailEnd/>
          </a:ln>
        </p:spPr>
        <p:txBody>
          <a:bodyPr>
            <a:spAutoFit/>
          </a:bodyPr>
          <a:lstStyle/>
          <a:p>
            <a:r>
              <a:rPr lang="en-US" sz="2000" b="1">
                <a:solidFill>
                  <a:srgbClr val="FF0000"/>
                </a:solidFill>
                <a:latin typeface="Arial" pitchFamily="34" charset="0"/>
              </a:rPr>
              <a:t>“Strengths of Egypt from a KE Perspective</a:t>
            </a:r>
          </a:p>
          <a:p>
            <a:r>
              <a:rPr lang="en-US" sz="2000" b="1">
                <a:solidFill>
                  <a:srgbClr val="FF0000"/>
                </a:solidFill>
                <a:latin typeface="Arial" pitchFamily="34" charset="0"/>
              </a:rPr>
              <a:t>	• A stable macroeconomic and social environment</a:t>
            </a:r>
          </a:p>
          <a:p>
            <a:r>
              <a:rPr lang="en-US" sz="2000" b="1">
                <a:solidFill>
                  <a:srgbClr val="FF0000"/>
                </a:solidFill>
                <a:latin typeface="Arial" pitchFamily="34" charset="0"/>
              </a:rPr>
              <a:t>	• A democratic system and relatively established rule of law</a:t>
            </a:r>
          </a:p>
          <a:p>
            <a:r>
              <a:rPr lang="en-US" sz="2000" b="1">
                <a:solidFill>
                  <a:srgbClr val="FF0000"/>
                </a:solidFill>
                <a:latin typeface="Arial" pitchFamily="34" charset="0"/>
              </a:rPr>
              <a:t>	      …</a:t>
            </a:r>
          </a:p>
          <a:p>
            <a:r>
              <a:rPr lang="en-US" sz="2000" b="1">
                <a:solidFill>
                  <a:srgbClr val="FF0000"/>
                </a:solidFill>
                <a:latin typeface="Arial" pitchFamily="34" charset="0"/>
              </a:rPr>
              <a:t>	• A vibrantly growing ICT market.” </a:t>
            </a:r>
          </a:p>
          <a:p>
            <a:r>
              <a:rPr lang="en-US" sz="2000" b="1">
                <a:solidFill>
                  <a:srgbClr val="FF0000"/>
                </a:solidFill>
                <a:latin typeface="Arial" pitchFamily="34" charset="0"/>
              </a:rPr>
              <a:t>- Egypt and Knowledge Economy, 2006</a:t>
            </a:r>
          </a:p>
        </p:txBody>
      </p:sp>
      <p:pic>
        <p:nvPicPr>
          <p:cNvPr id="131097" name="Picture 25"/>
          <p:cNvPicPr>
            <a:picLocks noChangeAspect="1" noChangeArrowheads="1"/>
          </p:cNvPicPr>
          <p:nvPr/>
        </p:nvPicPr>
        <p:blipFill>
          <a:blip r:embed="rId3"/>
          <a:srcRect/>
          <a:stretch>
            <a:fillRect/>
          </a:stretch>
        </p:blipFill>
        <p:spPr bwMode="auto">
          <a:xfrm>
            <a:off x="10656888" y="2133600"/>
            <a:ext cx="1560512" cy="1828800"/>
          </a:xfrm>
          <a:prstGeom prst="rect">
            <a:avLst/>
          </a:prstGeom>
          <a:noFill/>
          <a:ln w="9525">
            <a:noFill/>
            <a:miter lim="800000"/>
            <a:headEnd/>
            <a:tailEnd/>
          </a:ln>
          <a:effectLst/>
        </p:spPr>
      </p:pic>
      <p:sp>
        <p:nvSpPr>
          <p:cNvPr id="131098" name="Rectangle 26"/>
          <p:cNvSpPr>
            <a:spLocks noChangeArrowheads="1"/>
          </p:cNvSpPr>
          <p:nvPr/>
        </p:nvSpPr>
        <p:spPr bwMode="auto">
          <a:xfrm>
            <a:off x="10236200" y="1524000"/>
            <a:ext cx="2362200" cy="2743200"/>
          </a:xfrm>
          <a:prstGeom prst="rect">
            <a:avLst/>
          </a:prstGeom>
          <a:noFill/>
          <a:ln w="9525">
            <a:solidFill>
              <a:srgbClr val="E80000"/>
            </a:solidFill>
            <a:miter lim="800000"/>
            <a:headEnd/>
            <a:tailEnd/>
          </a:ln>
          <a:effectLst/>
        </p:spPr>
        <p:txBody>
          <a:bodyPr wrap="none" anchor="ctr"/>
          <a:lstStyle/>
          <a:p>
            <a:endParaRPr lang="en-US"/>
          </a:p>
        </p:txBody>
      </p:sp>
      <p:sp>
        <p:nvSpPr>
          <p:cNvPr id="131099" name="Rectangle 27"/>
          <p:cNvSpPr>
            <a:spLocks noChangeArrowheads="1"/>
          </p:cNvSpPr>
          <p:nvPr/>
        </p:nvSpPr>
        <p:spPr bwMode="auto">
          <a:xfrm>
            <a:off x="10490200" y="1609725"/>
            <a:ext cx="1787525" cy="336550"/>
          </a:xfrm>
          <a:prstGeom prst="rect">
            <a:avLst/>
          </a:prstGeom>
          <a:noFill/>
          <a:ln w="9525">
            <a:noFill/>
            <a:miter lim="800000"/>
            <a:headEnd/>
            <a:tailEnd/>
          </a:ln>
          <a:effectLst/>
        </p:spPr>
        <p:txBody>
          <a:bodyPr wrap="none">
            <a:spAutoFit/>
          </a:bodyPr>
          <a:lstStyle/>
          <a:p>
            <a:r>
              <a:rPr lang="en-US" sz="1600" u="sng">
                <a:solidFill>
                  <a:schemeClr val="tx1"/>
                </a:solidFill>
              </a:rPr>
              <a:t>Benchmark Tiger:</a:t>
            </a:r>
          </a:p>
        </p:txBody>
      </p:sp>
      <p:pic>
        <p:nvPicPr>
          <p:cNvPr id="131100" name="Picture 28"/>
          <p:cNvPicPr>
            <a:picLocks noChangeAspect="1" noChangeArrowheads="1"/>
          </p:cNvPicPr>
          <p:nvPr/>
        </p:nvPicPr>
        <p:blipFill>
          <a:blip r:embed="rId4"/>
          <a:srcRect/>
          <a:stretch>
            <a:fillRect/>
          </a:stretch>
        </p:blipFill>
        <p:spPr bwMode="auto">
          <a:xfrm>
            <a:off x="254000" y="2057400"/>
            <a:ext cx="10139363" cy="20637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a:xfrm>
            <a:off x="1270000" y="152400"/>
            <a:ext cx="10464800" cy="723900"/>
          </a:xfrm>
        </p:spPr>
        <p:txBody>
          <a:bodyPr/>
          <a:lstStyle/>
          <a:p>
            <a:r>
              <a:rPr lang="en-US" sz="4900" smtClean="0">
                <a:solidFill>
                  <a:srgbClr val="4D4D4D"/>
                </a:solidFill>
              </a:rPr>
              <a:t>The Grim Reality - Egypt</a:t>
            </a:r>
          </a:p>
        </p:txBody>
      </p:sp>
      <p:sp>
        <p:nvSpPr>
          <p:cNvPr id="133122" name="Rectangle 3"/>
          <p:cNvSpPr>
            <a:spLocks noGrp="1" noChangeArrowheads="1"/>
          </p:cNvSpPr>
          <p:nvPr>
            <p:ph type="body" idx="1"/>
          </p:nvPr>
        </p:nvSpPr>
        <p:spPr>
          <a:xfrm>
            <a:off x="406400" y="1981200"/>
            <a:ext cx="12268200" cy="5715000"/>
          </a:xfrm>
        </p:spPr>
        <p:txBody>
          <a:bodyPr/>
          <a:lstStyle/>
          <a:p>
            <a:pPr marL="690563" indent="-423863">
              <a:spcBef>
                <a:spcPct val="0"/>
              </a:spcBef>
              <a:spcAft>
                <a:spcPct val="100000"/>
              </a:spcAft>
            </a:pPr>
            <a:r>
              <a:rPr lang="en-US" sz="1900" smtClean="0">
                <a:latin typeface="Arial" pitchFamily="34" charset="0"/>
              </a:rPr>
              <a:t>With a population of more than 80 million, and nearly 70% under the age of 30, Egypt’s 2004 GDP base could not have provided employment opportunities for its people or generated any degree of real savings.  Rather, </a:t>
            </a:r>
            <a:r>
              <a:rPr lang="en-US" sz="1900" b="1" smtClean="0">
                <a:solidFill>
                  <a:srgbClr val="FF0000"/>
                </a:solidFill>
                <a:latin typeface="Arial" pitchFamily="34" charset="0"/>
              </a:rPr>
              <a:t>between 18 and 50% of the population lives on less than $2 per day</a:t>
            </a:r>
          </a:p>
          <a:p>
            <a:pPr marL="690563" indent="-423863">
              <a:spcBef>
                <a:spcPct val="0"/>
              </a:spcBef>
              <a:spcAft>
                <a:spcPct val="100000"/>
              </a:spcAft>
            </a:pPr>
            <a:r>
              <a:rPr lang="en-US" sz="1900" smtClean="0">
                <a:latin typeface="Arial" pitchFamily="34" charset="0"/>
              </a:rPr>
              <a:t>In 2004, FDI at $237 million was negligible, and even at $9.5 billion in 2009, assuming a project size of $1 billion, 2009 </a:t>
            </a:r>
            <a:r>
              <a:rPr lang="en-US" sz="1900" b="1" smtClean="0">
                <a:solidFill>
                  <a:srgbClr val="FF0000"/>
                </a:solidFill>
                <a:latin typeface="Arial" pitchFamily="34" charset="0"/>
              </a:rPr>
              <a:t>FDI equates to only ten major projects</a:t>
            </a:r>
          </a:p>
          <a:p>
            <a:pPr marL="690563" indent="-423863">
              <a:spcBef>
                <a:spcPct val="0"/>
              </a:spcBef>
              <a:spcAft>
                <a:spcPct val="100000"/>
              </a:spcAft>
            </a:pPr>
            <a:r>
              <a:rPr lang="en-US" sz="1900" b="1" smtClean="0">
                <a:solidFill>
                  <a:srgbClr val="FF0000"/>
                </a:solidFill>
                <a:latin typeface="Arial" pitchFamily="34" charset="0"/>
              </a:rPr>
              <a:t>FDI was also no real source of job creation</a:t>
            </a:r>
            <a:r>
              <a:rPr lang="en-US" sz="1900" smtClean="0">
                <a:latin typeface="Arial" pitchFamily="34" charset="0"/>
              </a:rPr>
              <a:t>. Applying the standard that $30,000 leads to the creation of one job, </a:t>
            </a:r>
            <a:r>
              <a:rPr lang="en-US" sz="1900" b="1" smtClean="0">
                <a:solidFill>
                  <a:srgbClr val="FF0000"/>
                </a:solidFill>
                <a:latin typeface="Arial" pitchFamily="34" charset="0"/>
              </a:rPr>
              <a:t>$9.5 billion produces slightly more than 300,000 jobs</a:t>
            </a:r>
            <a:r>
              <a:rPr lang="en-US" sz="1900" smtClean="0">
                <a:latin typeface="Arial" pitchFamily="34" charset="0"/>
              </a:rPr>
              <a:t>.  With 9.7% unemployment and an estimated 80,000 new job seekers graduating each year from Cairo University alone, the result of job shortfalls compounding year after year, is mass unemployment and a disgruntled population</a:t>
            </a:r>
          </a:p>
          <a:p>
            <a:pPr marL="690563" indent="-423863">
              <a:spcBef>
                <a:spcPct val="0"/>
              </a:spcBef>
              <a:spcAft>
                <a:spcPct val="100000"/>
              </a:spcAft>
            </a:pPr>
            <a:r>
              <a:rPr lang="en-US" sz="1900" smtClean="0">
                <a:latin typeface="Arial" pitchFamily="34" charset="0"/>
              </a:rPr>
              <a:t>Egypt’s 2010 per capita GDP was $6,200 on a purchasing power parity (PPP) basis, a stark contrast with the $12,300 generated by Turkey, a country of similar population and one also focused on private-sector led growth in industrial and service sectors.  </a:t>
            </a:r>
            <a:r>
              <a:rPr lang="en-US" sz="1900" b="1" smtClean="0">
                <a:solidFill>
                  <a:srgbClr val="FF0000"/>
                </a:solidFill>
                <a:latin typeface="Arial" pitchFamily="34" charset="0"/>
              </a:rPr>
              <a:t>Turkey’s productivity is approximately double</a:t>
            </a:r>
            <a:endParaRPr lang="en-US" sz="1900" smtClean="0">
              <a:solidFill>
                <a:srgbClr val="FF0000"/>
              </a:solidFill>
              <a:latin typeface="Arial" pitchFamily="34" charset="0"/>
            </a:endParaRPr>
          </a:p>
          <a:p>
            <a:pPr marL="690563" indent="-423863">
              <a:spcBef>
                <a:spcPct val="0"/>
              </a:spcBef>
              <a:spcAft>
                <a:spcPct val="100000"/>
              </a:spcAft>
            </a:pPr>
            <a:r>
              <a:rPr lang="en-US" sz="1900" b="1" smtClean="0">
                <a:solidFill>
                  <a:srgbClr val="FF0000"/>
                </a:solidFill>
                <a:latin typeface="Arial" pitchFamily="34" charset="0"/>
              </a:rPr>
              <a:t>Egypt’s per capita GDP is closest to that of nations such as Tonga, Bosnia/Herzegovina, Armenia, Guyana and Ukraine</a:t>
            </a:r>
          </a:p>
        </p:txBody>
      </p:sp>
      <p:sp>
        <p:nvSpPr>
          <p:cNvPr id="133123" name="Rectangle 18"/>
          <p:cNvSpPr>
            <a:spLocks/>
          </p:cNvSpPr>
          <p:nvPr/>
        </p:nvSpPr>
        <p:spPr bwMode="auto">
          <a:xfrm>
            <a:off x="4913313" y="8340725"/>
            <a:ext cx="8031162" cy="304800"/>
          </a:xfrm>
          <a:prstGeom prst="rect">
            <a:avLst/>
          </a:prstGeom>
          <a:noFill/>
          <a:ln w="25400">
            <a:noFill/>
            <a:miter lim="800000"/>
            <a:headEnd/>
            <a:tailEnd/>
          </a:ln>
        </p:spPr>
        <p:txBody>
          <a:bodyPr wrap="none">
            <a:spAutoFit/>
          </a:bodyPr>
          <a:lstStyle/>
          <a:p>
            <a:r>
              <a:rPr lang="en-US" sz="1400">
                <a:solidFill>
                  <a:schemeClr val="tx1"/>
                </a:solidFill>
                <a:latin typeface="Arial" pitchFamily="34" charset="0"/>
              </a:rPr>
              <a:t>Sources: 2009 UN Human Development Report, CIA World Factbook, Homeland Security Newswire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1270000" y="152400"/>
            <a:ext cx="10464800" cy="723900"/>
          </a:xfrm>
        </p:spPr>
        <p:txBody>
          <a:bodyPr/>
          <a:lstStyle/>
          <a:p>
            <a:r>
              <a:rPr lang="en-US" sz="4900" smtClean="0">
                <a:solidFill>
                  <a:srgbClr val="4D4D4D"/>
                </a:solidFill>
              </a:rPr>
              <a:t>The Grim Reality - Egypt</a:t>
            </a:r>
          </a:p>
        </p:txBody>
      </p:sp>
      <p:graphicFrame>
        <p:nvGraphicFramePr>
          <p:cNvPr id="135660" name="Group 492"/>
          <p:cNvGraphicFramePr>
            <a:graphicFrameLocks noGrp="1"/>
          </p:cNvGraphicFramePr>
          <p:nvPr/>
        </p:nvGraphicFramePr>
        <p:xfrm>
          <a:off x="330200" y="2819400"/>
          <a:ext cx="12439650" cy="4233864"/>
        </p:xfrm>
        <a:graphic>
          <a:graphicData uri="http://schemas.openxmlformats.org/drawingml/2006/table">
            <a:tbl>
              <a:tblPr/>
              <a:tblGrid>
                <a:gridCol w="1644650"/>
                <a:gridCol w="1208088"/>
                <a:gridCol w="1208087"/>
                <a:gridCol w="1206500"/>
                <a:gridCol w="1208088"/>
                <a:gridCol w="1208087"/>
                <a:gridCol w="1206500"/>
                <a:gridCol w="1208088"/>
                <a:gridCol w="1206500"/>
                <a:gridCol w="1135062"/>
              </a:tblGrid>
              <a:tr h="469900">
                <a:tc>
                  <a:txBody>
                    <a:bodyPr/>
                    <a:lstStyle/>
                    <a:p>
                      <a:pPr marL="266700" marR="0" lvl="0" indent="0" algn="l" defTabSz="914400" rtl="0" eaLnBrk="0" fontAlgn="base" latinLnBrk="0" hangingPunct="0">
                        <a:lnSpc>
                          <a:spcPct val="100000"/>
                        </a:lnSpc>
                        <a:spcBef>
                          <a:spcPct val="25000"/>
                        </a:spcBef>
                        <a:spcAft>
                          <a:spcPct val="25000"/>
                        </a:spcAft>
                        <a:buClr>
                          <a:srgbClr val="4D4D4D"/>
                        </a:buClr>
                        <a:buSzPct val="75000"/>
                        <a:buFont typeface="Wingdings" pitchFamily="2" charset="2"/>
                        <a:buNone/>
                        <a:tabLst/>
                      </a:pPr>
                      <a:endParaRPr kumimoji="0" lang="en-US" sz="2100" b="1" i="0" u="none" strike="noStrike" cap="none" normalizeH="0" baseline="0" smtClean="0">
                        <a:ln>
                          <a:noFill/>
                        </a:ln>
                        <a:solidFill>
                          <a:schemeClr val="bg1"/>
                        </a:solidFill>
                        <a:effectLst/>
                        <a:latin typeface="Eurostile"/>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Calibri" pitchFamily="34" charset="0"/>
                          <a:cs typeface="Arial" pitchFamily="34" charset="0"/>
                          <a:sym typeface="Gill Sans"/>
                        </a:rPr>
                        <a:t>GDP</a:t>
                      </a:r>
                      <a:endParaRPr kumimoji="0" lang="en-US" sz="2100" b="1" i="0" u="none" strike="noStrike" cap="none" normalizeH="0" baseline="0" smtClean="0">
                        <a:ln>
                          <a:noFill/>
                        </a:ln>
                        <a:solidFill>
                          <a:schemeClr val="bg1"/>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Calibri" pitchFamily="34" charset="0"/>
                          <a:cs typeface="Arial" pitchFamily="34" charset="0"/>
                          <a:sym typeface="Gill Sans"/>
                        </a:rPr>
                        <a:t>Exports</a:t>
                      </a:r>
                      <a:endParaRPr kumimoji="0" lang="en-US" sz="2100" b="1" i="0" u="none" strike="noStrike" cap="none" normalizeH="0" baseline="0" smtClean="0">
                        <a:ln>
                          <a:noFill/>
                        </a:ln>
                        <a:solidFill>
                          <a:schemeClr val="bg1"/>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Calibri" pitchFamily="34" charset="0"/>
                          <a:cs typeface="Arial" pitchFamily="34" charset="0"/>
                          <a:sym typeface="Gill Sans"/>
                        </a:rPr>
                        <a:t>FDI</a:t>
                      </a:r>
                      <a:endParaRPr kumimoji="0" lang="en-US" sz="2100" b="1" i="0" u="none" strike="noStrike" cap="none" normalizeH="0" baseline="0" smtClean="0">
                        <a:ln>
                          <a:noFill/>
                        </a:ln>
                        <a:solidFill>
                          <a:schemeClr val="bg1"/>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Calibri" pitchFamily="34" charset="0"/>
                          <a:cs typeface="Arial" pitchFamily="34" charset="0"/>
                          <a:sym typeface="Gill Sans"/>
                        </a:rPr>
                        <a:t>Mkt Cap</a:t>
                      </a:r>
                      <a:endParaRPr kumimoji="0" lang="en-US" sz="2100" b="1" i="0" u="none" strike="noStrike" cap="none" normalizeH="0" baseline="0" smtClean="0">
                        <a:ln>
                          <a:noFill/>
                        </a:ln>
                        <a:solidFill>
                          <a:schemeClr val="bg1"/>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Calibri" pitchFamily="34" charset="0"/>
                          <a:cs typeface="Arial" pitchFamily="34" charset="0"/>
                          <a:sym typeface="Gill Sans"/>
                        </a:rPr>
                        <a:t>Reserves</a:t>
                      </a:r>
                      <a:endParaRPr kumimoji="0" lang="en-US" sz="2100" b="1" i="0" u="none" strike="noStrike" cap="none" normalizeH="0" baseline="0" smtClean="0">
                        <a:ln>
                          <a:noFill/>
                        </a:ln>
                        <a:solidFill>
                          <a:schemeClr val="bg1"/>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Calibri" pitchFamily="34" charset="0"/>
                          <a:cs typeface="Arial" pitchFamily="34" charset="0"/>
                          <a:sym typeface="Gill Sans"/>
                        </a:rPr>
                        <a:t>Savings</a:t>
                      </a:r>
                      <a:endParaRPr kumimoji="0" lang="en-US" sz="2100" b="1" i="0" u="none" strike="noStrike" cap="none" normalizeH="0" baseline="0" smtClean="0">
                        <a:ln>
                          <a:noFill/>
                        </a:ln>
                        <a:solidFill>
                          <a:schemeClr val="bg1"/>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Calibri" pitchFamily="34" charset="0"/>
                          <a:cs typeface="Arial" pitchFamily="34" charset="0"/>
                          <a:sym typeface="Gill Sans"/>
                        </a:rPr>
                        <a:t>Industry</a:t>
                      </a:r>
                      <a:endParaRPr kumimoji="0" lang="en-US" sz="2100" b="1" i="0" u="none" strike="noStrike" cap="none" normalizeH="0" baseline="0" smtClean="0">
                        <a:ln>
                          <a:noFill/>
                        </a:ln>
                        <a:solidFill>
                          <a:schemeClr val="bg1"/>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Calibri" pitchFamily="34" charset="0"/>
                          <a:cs typeface="Arial" pitchFamily="34" charset="0"/>
                          <a:sym typeface="Gill Sans"/>
                        </a:rPr>
                        <a:t>Tourism</a:t>
                      </a:r>
                      <a:endParaRPr kumimoji="0" lang="en-US" sz="2100" b="1" i="0" u="none" strike="noStrike" cap="none" normalizeH="0" baseline="0" smtClean="0">
                        <a:ln>
                          <a:noFill/>
                        </a:ln>
                        <a:solidFill>
                          <a:schemeClr val="bg1"/>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Calibri" pitchFamily="34" charset="0"/>
                          <a:cs typeface="Arial" pitchFamily="34" charset="0"/>
                          <a:sym typeface="Gill Sans"/>
                        </a:rPr>
                        <a:t>ICT</a:t>
                      </a:r>
                      <a:endParaRPr kumimoji="0" lang="en-US" sz="2100" b="1" i="0" u="none" strike="noStrike" cap="none" normalizeH="0" baseline="0" smtClean="0">
                        <a:ln>
                          <a:noFill/>
                        </a:ln>
                        <a:solidFill>
                          <a:schemeClr val="bg1"/>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1"/>
                    </a:solidFill>
                  </a:tcPr>
                </a:tc>
              </a:tr>
              <a:tr h="471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Calibri" pitchFamily="34" charset="0"/>
                          <a:cs typeface="Arial" pitchFamily="34" charset="0"/>
                          <a:sym typeface="Gill Sans"/>
                        </a:rPr>
                        <a:t>Egypt</a:t>
                      </a: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bg1"/>
                          </a:solidFill>
                          <a:effectLst/>
                          <a:latin typeface="Calibri" pitchFamily="34" charset="0"/>
                          <a:cs typeface="Arial" pitchFamily="34" charset="0"/>
                          <a:sym typeface="Gill Sans"/>
                        </a:rPr>
                        <a:t>$163</a:t>
                      </a: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bg1"/>
                          </a:solidFill>
                          <a:effectLst/>
                          <a:latin typeface="Calibri" pitchFamily="34" charset="0"/>
                          <a:cs typeface="Arial" pitchFamily="34" charset="0"/>
                          <a:sym typeface="Gill Sans"/>
                        </a:rPr>
                        <a:t>$54</a:t>
                      </a: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bg1"/>
                          </a:solidFill>
                          <a:effectLst/>
                          <a:latin typeface="Calibri" pitchFamily="34" charset="0"/>
                          <a:cs typeface="Arial" pitchFamily="34" charset="0"/>
                          <a:sym typeface="Gill Sans"/>
                        </a:rPr>
                        <a:t>$9.5</a:t>
                      </a: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bg1"/>
                          </a:solidFill>
                          <a:effectLst/>
                          <a:latin typeface="Calibri" pitchFamily="34" charset="0"/>
                          <a:cs typeface="Arial" pitchFamily="34" charset="0"/>
                          <a:sym typeface="Gill Sans"/>
                        </a:rPr>
                        <a:t>$86</a:t>
                      </a: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bg1"/>
                          </a:solidFill>
                          <a:effectLst/>
                          <a:latin typeface="Calibri" pitchFamily="34" charset="0"/>
                          <a:cs typeface="Arial" pitchFamily="34" charset="0"/>
                          <a:sym typeface="Gill Sans"/>
                        </a:rPr>
                        <a:t>$34</a:t>
                      </a: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bg1"/>
                          </a:solidFill>
                          <a:effectLst/>
                          <a:latin typeface="Calibri" pitchFamily="34" charset="0"/>
                          <a:cs typeface="Arial" pitchFamily="34" charset="0"/>
                          <a:sym typeface="Gill Sans"/>
                        </a:rPr>
                        <a:t>$38.5</a:t>
                      </a: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bg1"/>
                          </a:solidFill>
                          <a:effectLst/>
                          <a:latin typeface="Calibri" pitchFamily="34" charset="0"/>
                          <a:cs typeface="Arial" pitchFamily="34" charset="0"/>
                          <a:sym typeface="Gill Sans"/>
                        </a:rPr>
                        <a:t>$58</a:t>
                      </a: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bg1"/>
                          </a:solidFill>
                          <a:effectLst/>
                          <a:latin typeface="Calibri" pitchFamily="34" charset="0"/>
                          <a:cs typeface="Arial" pitchFamily="34" charset="0"/>
                          <a:sym typeface="Gill Sans"/>
                        </a:rPr>
                        <a:t>$12</a:t>
                      </a: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bg1"/>
                          </a:solidFill>
                          <a:effectLst/>
                          <a:latin typeface="Calibri" pitchFamily="34" charset="0"/>
                          <a:cs typeface="Arial" pitchFamily="34" charset="0"/>
                          <a:sym typeface="Gill Sans"/>
                        </a:rPr>
                        <a:t>$9</a:t>
                      </a: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0000"/>
                    </a:solidFill>
                  </a:tcPr>
                </a:tc>
              </a:tr>
              <a:tr h="469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Calibri" pitchFamily="34" charset="0"/>
                          <a:cs typeface="Arial" pitchFamily="34" charset="0"/>
                          <a:sym typeface="Gill Sans"/>
                        </a:rPr>
                        <a:t>Hong Kong</a:t>
                      </a:r>
                      <a:endParaRPr kumimoji="0" lang="en-US" sz="2100" b="1"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$215</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$458</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$59.6</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$1,329</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$183</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$66</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$15</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$20</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$20</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r>
              <a:tr h="469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Calibri" pitchFamily="34" charset="0"/>
                          <a:cs typeface="Arial" pitchFamily="34" charset="0"/>
                          <a:sym typeface="Gill Sans"/>
                        </a:rPr>
                        <a:t>Indonesia</a:t>
                      </a:r>
                      <a:endParaRPr kumimoji="0" lang="en-US" sz="2100" b="1"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$510</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$152</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$9.3</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$99</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$52</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$147</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$245</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$8</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$17</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r>
              <a:tr h="471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Calibri" pitchFamily="34" charset="0"/>
                          <a:cs typeface="Arial" pitchFamily="34" charset="0"/>
                          <a:sym typeface="Gill Sans"/>
                        </a:rPr>
                        <a:t>Malaysia</a:t>
                      </a:r>
                      <a:endParaRPr kumimoji="0" lang="en-US" sz="2100" b="1"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$222</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$229</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$7.4</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$187</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$92</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$94</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$107</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$19</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$22</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r>
              <a:tr h="469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Calibri" pitchFamily="34" charset="0"/>
                          <a:cs typeface="Arial" pitchFamily="34" charset="0"/>
                          <a:sym typeface="Gill Sans"/>
                        </a:rPr>
                        <a:t>Singapore</a:t>
                      </a:r>
                      <a:endParaRPr kumimoji="0" lang="en-US" sz="2100" b="1"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$189</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$442</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$8.6</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$180</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$174</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$97</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$48</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$11</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$13</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r>
              <a:tr h="469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Calibri" pitchFamily="34" charset="0"/>
                          <a:cs typeface="Arial" pitchFamily="34" charset="0"/>
                          <a:sym typeface="Gill Sans"/>
                        </a:rPr>
                        <a:t>South Korea</a:t>
                      </a:r>
                      <a:endParaRPr kumimoji="0" lang="en-US" sz="2100" b="1"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$931</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$494</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$3.3</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$495</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$202</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$280</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$304</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$13</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$84</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FCFCF"/>
                    </a:solidFill>
                  </a:tcPr>
                </a:tc>
              </a:tr>
              <a:tr h="471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Calibri" pitchFamily="34" charset="0"/>
                          <a:cs typeface="Arial" pitchFamily="34" charset="0"/>
                          <a:sym typeface="Gill Sans"/>
                        </a:rPr>
                        <a:t>Thailand</a:t>
                      </a:r>
                      <a:endParaRPr kumimoji="0" lang="en-US" sz="2100" b="1"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$273</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$208</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$8.5</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$103</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$111</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$86</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$120</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$22</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Calibri" pitchFamily="34" charset="0"/>
                          <a:cs typeface="Arial" pitchFamily="34" charset="0"/>
                          <a:sym typeface="Gill Sans"/>
                        </a:rPr>
                        <a:t>$13</a:t>
                      </a: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r>
              <a:tr h="4699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rgbClr val="000000"/>
                        </a:solidFill>
                        <a:effectLst/>
                        <a:latin typeface="Gill Sans"/>
                        <a:cs typeface="Arial" pitchFamily="34" charset="0"/>
                        <a:sym typeface="Gill Sans"/>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1"/>
                    </a:solidFill>
                  </a:tcPr>
                </a:tc>
              </a:tr>
            </a:tbl>
          </a:graphicData>
        </a:graphic>
      </p:graphicFrame>
      <p:sp>
        <p:nvSpPr>
          <p:cNvPr id="135659" name="Rectangle 491"/>
          <p:cNvSpPr>
            <a:spLocks noChangeArrowheads="1"/>
          </p:cNvSpPr>
          <p:nvPr/>
        </p:nvSpPr>
        <p:spPr bwMode="auto">
          <a:xfrm>
            <a:off x="5975350" y="7315200"/>
            <a:ext cx="1055688" cy="336550"/>
          </a:xfrm>
          <a:prstGeom prst="rect">
            <a:avLst/>
          </a:prstGeom>
          <a:noFill/>
          <a:ln w="9525">
            <a:noFill/>
            <a:miter lim="800000"/>
            <a:headEnd/>
            <a:tailEnd/>
          </a:ln>
          <a:effectLst/>
        </p:spPr>
        <p:txBody>
          <a:bodyPr wrap="none">
            <a:spAutoFit/>
          </a:bodyPr>
          <a:lstStyle/>
          <a:p>
            <a:r>
              <a:rPr lang="en-US" sz="1600" b="1">
                <a:solidFill>
                  <a:schemeClr val="tx1"/>
                </a:solidFill>
              </a:rPr>
              <a:t>(Billions)</a:t>
            </a:r>
          </a:p>
        </p:txBody>
      </p:sp>
      <p:sp>
        <p:nvSpPr>
          <p:cNvPr id="135662" name="Rectangle 494"/>
          <p:cNvSpPr>
            <a:spLocks noChangeArrowheads="1"/>
          </p:cNvSpPr>
          <p:nvPr/>
        </p:nvSpPr>
        <p:spPr bwMode="auto">
          <a:xfrm>
            <a:off x="3171825" y="1676400"/>
            <a:ext cx="6665913" cy="396875"/>
          </a:xfrm>
          <a:prstGeom prst="rect">
            <a:avLst/>
          </a:prstGeom>
          <a:noFill/>
          <a:ln w="25400" algn="ctr">
            <a:noFill/>
            <a:miter lim="800000"/>
            <a:headEnd/>
            <a:tailEnd/>
          </a:ln>
          <a:effectLst/>
        </p:spPr>
        <p:txBody>
          <a:bodyPr>
            <a:spAutoFit/>
          </a:bodyPr>
          <a:lstStyle/>
          <a:p>
            <a:pPr algn="ctr"/>
            <a:r>
              <a:rPr lang="en-US" sz="2000" b="1">
                <a:solidFill>
                  <a:srgbClr val="FF0000"/>
                </a:solidFill>
                <a:latin typeface="Arial" pitchFamily="34" charset="0"/>
              </a:rPr>
              <a:t>How Does Egypt Compare to the Asian Tigers?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1270000" y="152400"/>
            <a:ext cx="10464800" cy="723900"/>
          </a:xfrm>
        </p:spPr>
        <p:txBody>
          <a:bodyPr/>
          <a:lstStyle/>
          <a:p>
            <a:r>
              <a:rPr lang="en-US" sz="4900" smtClean="0">
                <a:solidFill>
                  <a:srgbClr val="4D4D4D"/>
                </a:solidFill>
              </a:rPr>
              <a:t>Tiger on the Nile!</a:t>
            </a:r>
          </a:p>
        </p:txBody>
      </p:sp>
      <p:pic>
        <p:nvPicPr>
          <p:cNvPr id="136309" name="Picture 117" descr="kitten_in_river"/>
          <p:cNvPicPr>
            <a:picLocks noChangeAspect="1" noChangeArrowheads="1"/>
          </p:cNvPicPr>
          <p:nvPr/>
        </p:nvPicPr>
        <p:blipFill>
          <a:blip r:embed="rId2"/>
          <a:srcRect t="12796" b="10864"/>
          <a:stretch>
            <a:fillRect/>
          </a:stretch>
        </p:blipFill>
        <p:spPr bwMode="auto">
          <a:xfrm>
            <a:off x="2693988" y="1752600"/>
            <a:ext cx="7620000" cy="5759450"/>
          </a:xfrm>
          <a:prstGeom prst="rect">
            <a:avLst/>
          </a:prstGeom>
          <a:noFill/>
        </p:spPr>
      </p:pic>
      <p:sp>
        <p:nvSpPr>
          <p:cNvPr id="136310" name="Rectangle 118"/>
          <p:cNvSpPr>
            <a:spLocks noChangeArrowheads="1"/>
          </p:cNvSpPr>
          <p:nvPr/>
        </p:nvSpPr>
        <p:spPr bwMode="auto">
          <a:xfrm>
            <a:off x="3171825" y="7680325"/>
            <a:ext cx="6665913" cy="396875"/>
          </a:xfrm>
          <a:prstGeom prst="rect">
            <a:avLst/>
          </a:prstGeom>
          <a:noFill/>
          <a:ln w="25400" algn="ctr">
            <a:noFill/>
            <a:miter lim="800000"/>
            <a:headEnd/>
            <a:tailEnd/>
          </a:ln>
          <a:effectLst/>
        </p:spPr>
        <p:txBody>
          <a:bodyPr>
            <a:spAutoFit/>
          </a:bodyPr>
          <a:lstStyle/>
          <a:p>
            <a:pPr algn="ctr"/>
            <a:r>
              <a:rPr lang="en-US" sz="2000" b="1">
                <a:solidFill>
                  <a:srgbClr val="5F5F5F"/>
                </a:solidFill>
                <a:latin typeface="Arial" pitchFamily="34" charset="0"/>
              </a:rPr>
              <a:t>Egypt is Open for Business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1270000" y="152400"/>
            <a:ext cx="10464800" cy="723900"/>
          </a:xfrm>
        </p:spPr>
        <p:txBody>
          <a:bodyPr/>
          <a:lstStyle/>
          <a:p>
            <a:r>
              <a:rPr lang="en-US" sz="4900" smtClean="0">
                <a:solidFill>
                  <a:srgbClr val="4D4D4D"/>
                </a:solidFill>
              </a:rPr>
              <a:t>Background</a:t>
            </a:r>
          </a:p>
        </p:txBody>
      </p:sp>
      <p:sp>
        <p:nvSpPr>
          <p:cNvPr id="134147" name="Rectangle 3"/>
          <p:cNvSpPr>
            <a:spLocks noGrp="1" noChangeArrowheads="1"/>
          </p:cNvSpPr>
          <p:nvPr>
            <p:ph type="body" idx="4294967295"/>
          </p:nvPr>
        </p:nvSpPr>
        <p:spPr>
          <a:xfrm>
            <a:off x="406400" y="1981200"/>
            <a:ext cx="6096000" cy="5715000"/>
          </a:xfrm>
        </p:spPr>
        <p:txBody>
          <a:bodyPr/>
          <a:lstStyle/>
          <a:p>
            <a:pPr marL="690563" indent="-423863">
              <a:lnSpc>
                <a:spcPct val="80000"/>
              </a:lnSpc>
              <a:spcBef>
                <a:spcPct val="0"/>
              </a:spcBef>
              <a:spcAft>
                <a:spcPct val="100000"/>
              </a:spcAft>
              <a:buClr>
                <a:schemeClr val="tx1"/>
              </a:buClr>
              <a:buSzTx/>
              <a:buFont typeface="Wingdings" pitchFamily="2" charset="2"/>
              <a:buChar char="§"/>
            </a:pPr>
            <a:r>
              <a:rPr lang="en-US" sz="2100" smtClean="0">
                <a:latin typeface="Calibri" pitchFamily="34" charset="0"/>
              </a:rPr>
              <a:t>Over the past two decades, a number of North African countries announced to the world their intentions to pursue ambitious economic reform programs</a:t>
            </a:r>
          </a:p>
          <a:p>
            <a:pPr marL="690563" indent="-423863">
              <a:lnSpc>
                <a:spcPct val="80000"/>
              </a:lnSpc>
              <a:spcBef>
                <a:spcPct val="0"/>
              </a:spcBef>
              <a:spcAft>
                <a:spcPct val="100000"/>
              </a:spcAft>
              <a:buClr>
                <a:schemeClr val="tx1"/>
              </a:buClr>
              <a:buSzTx/>
              <a:buFont typeface="Wingdings" pitchFamily="2" charset="2"/>
              <a:buNone/>
            </a:pPr>
            <a:r>
              <a:rPr lang="en-US" sz="2100" smtClean="0">
                <a:latin typeface="Calibri" pitchFamily="34" charset="0"/>
              </a:rPr>
              <a:t>	</a:t>
            </a:r>
            <a:r>
              <a:rPr lang="en-US" sz="2100" smtClean="0">
                <a:solidFill>
                  <a:srgbClr val="5F5F5F"/>
                </a:solidFill>
                <a:latin typeface="Calibri" pitchFamily="34" charset="0"/>
              </a:rPr>
              <a:t>The labeling of these countries as industrial giants in the new global economy was an overstatement and a perpetuated myth</a:t>
            </a:r>
          </a:p>
          <a:p>
            <a:pPr marL="690563" indent="-423863">
              <a:lnSpc>
                <a:spcPct val="80000"/>
              </a:lnSpc>
              <a:spcBef>
                <a:spcPct val="0"/>
              </a:spcBef>
              <a:spcAft>
                <a:spcPct val="100000"/>
              </a:spcAft>
              <a:buClr>
                <a:schemeClr val="tx1"/>
              </a:buClr>
              <a:buSzTx/>
              <a:buFont typeface="Wingdings" pitchFamily="2" charset="2"/>
              <a:buChar char="§"/>
            </a:pPr>
            <a:r>
              <a:rPr lang="en-US" sz="2100" smtClean="0">
                <a:latin typeface="Calibri" pitchFamily="34" charset="0"/>
              </a:rPr>
              <a:t>Despite sustained multi-year growth for many of these countries, the majority continued to lag notable emerging markets across the board...</a:t>
            </a:r>
          </a:p>
          <a:p>
            <a:pPr marL="742950" lvl="1" indent="-285750">
              <a:lnSpc>
                <a:spcPct val="80000"/>
              </a:lnSpc>
              <a:spcBef>
                <a:spcPct val="0"/>
              </a:spcBef>
              <a:spcAft>
                <a:spcPct val="100000"/>
              </a:spcAft>
              <a:buClr>
                <a:schemeClr val="tx1"/>
              </a:buClr>
              <a:buSzTx/>
              <a:buFont typeface="Wingdings" pitchFamily="2" charset="2"/>
              <a:buNone/>
            </a:pPr>
            <a:r>
              <a:rPr lang="en-US" sz="2100" smtClean="0">
                <a:solidFill>
                  <a:srgbClr val="969696"/>
                </a:solidFill>
                <a:latin typeface="Calibri" pitchFamily="34" charset="0"/>
              </a:rPr>
              <a:t>	</a:t>
            </a:r>
            <a:r>
              <a:rPr lang="en-US" sz="2100" smtClean="0">
                <a:latin typeface="Calibri" pitchFamily="34" charset="0"/>
              </a:rPr>
              <a:t>...a fact which can be explained by the fact that much of the aforementioned growth came from a very low base</a:t>
            </a:r>
          </a:p>
          <a:p>
            <a:pPr marL="690563" indent="-423863">
              <a:lnSpc>
                <a:spcPct val="80000"/>
              </a:lnSpc>
              <a:spcBef>
                <a:spcPct val="0"/>
              </a:spcBef>
              <a:spcAft>
                <a:spcPct val="100000"/>
              </a:spcAft>
              <a:buClr>
                <a:schemeClr val="tx1"/>
              </a:buClr>
              <a:buSzTx/>
              <a:buFont typeface="Wingdings" pitchFamily="2" charset="2"/>
              <a:buChar char="§"/>
            </a:pPr>
            <a:r>
              <a:rPr lang="en-US" sz="2100" smtClean="0">
                <a:latin typeface="Calibri" pitchFamily="34" charset="0"/>
              </a:rPr>
              <a:t>This presentation reviews how North African countries compare to benchmark Asian Tiger countries, as well as provide comparators which seek to put this economic data in a more global and social context.</a:t>
            </a:r>
          </a:p>
        </p:txBody>
      </p:sp>
      <p:sp>
        <p:nvSpPr>
          <p:cNvPr id="134172" name="Rectangle 71"/>
          <p:cNvSpPr>
            <a:spLocks/>
          </p:cNvSpPr>
          <p:nvPr/>
        </p:nvSpPr>
        <p:spPr bwMode="auto">
          <a:xfrm>
            <a:off x="8483600" y="2447925"/>
            <a:ext cx="1905000" cy="396875"/>
          </a:xfrm>
          <a:prstGeom prst="rect">
            <a:avLst/>
          </a:prstGeom>
          <a:noFill/>
          <a:ln w="25400">
            <a:noFill/>
            <a:miter lim="800000"/>
            <a:headEnd/>
            <a:tailEnd/>
          </a:ln>
        </p:spPr>
        <p:txBody>
          <a:bodyPr>
            <a:spAutoFit/>
          </a:bodyPr>
          <a:lstStyle/>
          <a:p>
            <a:pPr algn="ctr"/>
            <a:r>
              <a:rPr lang="en-US" sz="2000" b="1" u="sng">
                <a:solidFill>
                  <a:srgbClr val="FF0000"/>
                </a:solidFill>
                <a:latin typeface="Arial" pitchFamily="34" charset="0"/>
              </a:rPr>
              <a:t>Asian Tigers</a:t>
            </a:r>
          </a:p>
        </p:txBody>
      </p:sp>
      <p:pic>
        <p:nvPicPr>
          <p:cNvPr id="134173" name="Picture 29"/>
          <p:cNvPicPr>
            <a:picLocks noChangeAspect="1" noChangeArrowheads="1"/>
          </p:cNvPicPr>
          <p:nvPr/>
        </p:nvPicPr>
        <p:blipFill>
          <a:blip r:embed="rId2"/>
          <a:srcRect/>
          <a:stretch>
            <a:fillRect/>
          </a:stretch>
        </p:blipFill>
        <p:spPr bwMode="auto">
          <a:xfrm>
            <a:off x="6807200" y="3429000"/>
            <a:ext cx="4897438" cy="36877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5"/>
          <p:cNvSpPr>
            <a:spLocks noGrp="1" noChangeArrowheads="1"/>
          </p:cNvSpPr>
          <p:nvPr>
            <p:ph type="title"/>
          </p:nvPr>
        </p:nvSpPr>
        <p:spPr>
          <a:xfrm>
            <a:off x="330200" y="69850"/>
            <a:ext cx="12420600" cy="838200"/>
          </a:xfrm>
        </p:spPr>
        <p:txBody>
          <a:bodyPr/>
          <a:lstStyle/>
          <a:p>
            <a:pPr eaLnBrk="1" hangingPunct="1"/>
            <a:r>
              <a:rPr lang="en-US" sz="4900" smtClean="0">
                <a:solidFill>
                  <a:srgbClr val="4D4D4D"/>
                </a:solidFill>
              </a:rPr>
              <a:t>Gross Domestic Product (GDP)</a:t>
            </a:r>
          </a:p>
        </p:txBody>
      </p:sp>
      <p:sp>
        <p:nvSpPr>
          <p:cNvPr id="114690" name="Rectangle 12"/>
          <p:cNvSpPr>
            <a:spLocks noChangeArrowheads="1"/>
          </p:cNvSpPr>
          <p:nvPr/>
        </p:nvSpPr>
        <p:spPr bwMode="auto">
          <a:xfrm>
            <a:off x="330200" y="4267200"/>
            <a:ext cx="10591800" cy="2971800"/>
          </a:xfrm>
          <a:prstGeom prst="rect">
            <a:avLst/>
          </a:prstGeom>
          <a:noFill/>
          <a:ln w="12700">
            <a:noFill/>
            <a:miter lim="800000"/>
            <a:headEnd/>
            <a:tailEnd/>
          </a:ln>
        </p:spPr>
        <p:txBody>
          <a:bodyPr lIns="50800" tIns="50800" rIns="50800" bIns="50800" anchor="ctr"/>
          <a:lstStyle/>
          <a:p>
            <a:pPr marL="838200" indent="-571500">
              <a:lnSpc>
                <a:spcPct val="80000"/>
              </a:lnSpc>
              <a:spcBef>
                <a:spcPct val="25000"/>
              </a:spcBef>
              <a:spcAft>
                <a:spcPct val="25000"/>
              </a:spcAft>
              <a:buClr>
                <a:srgbClr val="4D4D4D"/>
              </a:buClr>
              <a:buSzPct val="75000"/>
              <a:buFont typeface="Wingdings" pitchFamily="2" charset="2"/>
              <a:buNone/>
            </a:pPr>
            <a:r>
              <a:rPr lang="en-US" sz="1700">
                <a:solidFill>
                  <a:schemeClr val="tx1"/>
                </a:solidFill>
                <a:latin typeface="Arial" pitchFamily="34" charset="0"/>
              </a:rPr>
              <a:t>By comparison: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Microsoft’s market cap: $246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Apple’s market cap: $210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The impact of the sport of golf impact on the U.S. economy in 2005: $195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Spending by teenagers in the U.S. in 2006: $190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U.S. contributions to charity in 1999: $190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Warren Buffet’s contributions to charity: $37 billion</a:t>
            </a:r>
          </a:p>
          <a:p>
            <a:pPr marL="838200" indent="-571500">
              <a:lnSpc>
                <a:spcPct val="9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Brazil’s investment to host the 2014 World Cup: $86 billion</a:t>
            </a:r>
          </a:p>
          <a:p>
            <a:pPr marL="838200" indent="-571500">
              <a:lnSpc>
                <a:spcPct val="80000"/>
              </a:lnSpc>
              <a:spcBef>
                <a:spcPct val="25000"/>
              </a:spcBef>
              <a:spcAft>
                <a:spcPct val="25000"/>
              </a:spcAft>
              <a:buClr>
                <a:srgbClr val="4D4D4D"/>
              </a:buClr>
              <a:buSzPct val="75000"/>
              <a:buFont typeface="Wingdings" pitchFamily="2" charset="2"/>
              <a:buChar char="©"/>
            </a:pPr>
            <a:endParaRPr lang="en-US" sz="1700">
              <a:solidFill>
                <a:schemeClr val="tx1"/>
              </a:solidFill>
              <a:latin typeface="Arial" pitchFamily="34" charset="0"/>
            </a:endParaRPr>
          </a:p>
        </p:txBody>
      </p:sp>
      <p:sp>
        <p:nvSpPr>
          <p:cNvPr id="114691" name="Rectangle 23"/>
          <p:cNvSpPr>
            <a:spLocks/>
          </p:cNvSpPr>
          <p:nvPr/>
        </p:nvSpPr>
        <p:spPr bwMode="auto">
          <a:xfrm>
            <a:off x="287338" y="1219200"/>
            <a:ext cx="3194050" cy="593725"/>
          </a:xfrm>
          <a:prstGeom prst="rect">
            <a:avLst/>
          </a:prstGeom>
          <a:noFill/>
          <a:ln w="25400">
            <a:noFill/>
            <a:miter lim="800000"/>
            <a:headEnd/>
            <a:tailEnd/>
          </a:ln>
        </p:spPr>
        <p:txBody>
          <a:bodyPr wrap="none">
            <a:spAutoFit/>
          </a:bodyPr>
          <a:lstStyle/>
          <a:p>
            <a:r>
              <a:rPr lang="en-US" sz="1900">
                <a:solidFill>
                  <a:schemeClr val="tx1"/>
                </a:solidFill>
                <a:latin typeface="Arial" pitchFamily="34" charset="0"/>
              </a:rPr>
              <a:t>2008 GDP at Current Prices</a:t>
            </a:r>
          </a:p>
          <a:p>
            <a:r>
              <a:rPr lang="en-US" sz="1400">
                <a:solidFill>
                  <a:schemeClr val="tx1"/>
                </a:solidFill>
                <a:latin typeface="Arial" pitchFamily="34" charset="0"/>
              </a:rPr>
              <a:t>Source:  The World Bank</a:t>
            </a:r>
          </a:p>
        </p:txBody>
      </p:sp>
      <p:sp>
        <p:nvSpPr>
          <p:cNvPr id="114708" name="Rectangle 94"/>
          <p:cNvSpPr>
            <a:spLocks/>
          </p:cNvSpPr>
          <p:nvPr/>
        </p:nvSpPr>
        <p:spPr bwMode="auto">
          <a:xfrm>
            <a:off x="387350" y="7023100"/>
            <a:ext cx="12439650" cy="1311275"/>
          </a:xfrm>
          <a:prstGeom prst="rect">
            <a:avLst/>
          </a:prstGeom>
          <a:noFill/>
          <a:ln w="25400">
            <a:noFill/>
            <a:miter lim="800000"/>
            <a:headEnd/>
            <a:tailEnd/>
          </a:ln>
        </p:spPr>
        <p:txBody>
          <a:bodyPr>
            <a:spAutoFit/>
          </a:bodyPr>
          <a:lstStyle/>
          <a:p>
            <a:r>
              <a:rPr lang="en-US" sz="2000" b="1">
                <a:solidFill>
                  <a:srgbClr val="FF0000"/>
                </a:solidFill>
                <a:latin typeface="Arial" pitchFamily="34" charset="0"/>
              </a:rPr>
              <a:t>“Government reforms have led to a friendlier investment climate, yielding a strong private sector response…[and] have further contributed to a strong economic performance.  Real growth in gross domestic product (GDP) increased to 7.1 percent in fiscal year 2007 from an average 3.5 percent during FY01-04.” – World Bank Results Profile: Egypt</a:t>
            </a:r>
          </a:p>
        </p:txBody>
      </p:sp>
      <p:pic>
        <p:nvPicPr>
          <p:cNvPr id="114720" name="Picture 32"/>
          <p:cNvPicPr>
            <a:picLocks noChangeAspect="1" noChangeArrowheads="1"/>
          </p:cNvPicPr>
          <p:nvPr/>
        </p:nvPicPr>
        <p:blipFill>
          <a:blip r:embed="rId3"/>
          <a:srcRect/>
          <a:stretch>
            <a:fillRect/>
          </a:stretch>
        </p:blipFill>
        <p:spPr bwMode="auto">
          <a:xfrm>
            <a:off x="330200" y="1676400"/>
            <a:ext cx="11988800" cy="2581275"/>
          </a:xfrm>
          <a:prstGeom prst="rect">
            <a:avLst/>
          </a:prstGeom>
          <a:noFill/>
          <a:ln w="9525">
            <a:noFill/>
            <a:miter lim="800000"/>
            <a:headEnd/>
            <a:tailEnd/>
          </a:ln>
          <a:effectLst/>
        </p:spPr>
      </p:pic>
      <p:sp>
        <p:nvSpPr>
          <p:cNvPr id="114722" name="Rectangle 34"/>
          <p:cNvSpPr>
            <a:spLocks noChangeArrowheads="1"/>
          </p:cNvSpPr>
          <p:nvPr/>
        </p:nvSpPr>
        <p:spPr bwMode="auto">
          <a:xfrm>
            <a:off x="10236200" y="1524000"/>
            <a:ext cx="2362200" cy="2743200"/>
          </a:xfrm>
          <a:prstGeom prst="rect">
            <a:avLst/>
          </a:prstGeom>
          <a:noFill/>
          <a:ln w="9525">
            <a:solidFill>
              <a:srgbClr val="E80000"/>
            </a:solidFill>
            <a:miter lim="800000"/>
            <a:headEnd/>
            <a:tailEnd/>
          </a:ln>
          <a:effectLst/>
        </p:spPr>
        <p:txBody>
          <a:bodyPr wrap="none" anchor="ctr"/>
          <a:lstStyle/>
          <a:p>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5"/>
          <p:cNvSpPr>
            <a:spLocks noGrp="1" noChangeArrowheads="1"/>
          </p:cNvSpPr>
          <p:nvPr>
            <p:ph type="title" idx="4294967295"/>
          </p:nvPr>
        </p:nvSpPr>
        <p:spPr>
          <a:xfrm>
            <a:off x="330200" y="87313"/>
            <a:ext cx="12420600" cy="838200"/>
          </a:xfrm>
        </p:spPr>
        <p:txBody>
          <a:bodyPr/>
          <a:lstStyle/>
          <a:p>
            <a:pPr eaLnBrk="1" hangingPunct="1"/>
            <a:r>
              <a:rPr lang="en-US" sz="4900" smtClean="0">
                <a:solidFill>
                  <a:srgbClr val="4D4D4D"/>
                </a:solidFill>
              </a:rPr>
              <a:t>Exports</a:t>
            </a:r>
          </a:p>
        </p:txBody>
      </p:sp>
      <p:sp>
        <p:nvSpPr>
          <p:cNvPr id="116749" name="Rectangle 19"/>
          <p:cNvSpPr>
            <a:spLocks/>
          </p:cNvSpPr>
          <p:nvPr/>
        </p:nvSpPr>
        <p:spPr bwMode="auto">
          <a:xfrm>
            <a:off x="254000" y="1219200"/>
            <a:ext cx="4122738" cy="593725"/>
          </a:xfrm>
          <a:prstGeom prst="rect">
            <a:avLst/>
          </a:prstGeom>
          <a:noFill/>
          <a:ln w="25400">
            <a:noFill/>
            <a:miter lim="800000"/>
            <a:headEnd/>
            <a:tailEnd/>
          </a:ln>
        </p:spPr>
        <p:txBody>
          <a:bodyPr wrap="none">
            <a:spAutoFit/>
          </a:bodyPr>
          <a:lstStyle/>
          <a:p>
            <a:r>
              <a:rPr lang="en-US" sz="1900">
                <a:solidFill>
                  <a:schemeClr val="tx1"/>
                </a:solidFill>
                <a:latin typeface="Arial" pitchFamily="34" charset="0"/>
              </a:rPr>
              <a:t>2008 Exports of Goods and Services</a:t>
            </a:r>
          </a:p>
          <a:p>
            <a:r>
              <a:rPr lang="en-US" sz="1400">
                <a:solidFill>
                  <a:schemeClr val="tx1"/>
                </a:solidFill>
                <a:latin typeface="Arial" pitchFamily="34" charset="0"/>
              </a:rPr>
              <a:t>Source:  The World Bank</a:t>
            </a:r>
          </a:p>
        </p:txBody>
      </p:sp>
      <p:sp>
        <p:nvSpPr>
          <p:cNvPr id="116750" name="Rectangle 5"/>
          <p:cNvSpPr>
            <a:spLocks noChangeArrowheads="1"/>
          </p:cNvSpPr>
          <p:nvPr/>
        </p:nvSpPr>
        <p:spPr bwMode="auto">
          <a:xfrm>
            <a:off x="482600" y="4597400"/>
            <a:ext cx="11125200" cy="2641600"/>
          </a:xfrm>
          <a:prstGeom prst="rect">
            <a:avLst/>
          </a:prstGeom>
          <a:noFill/>
          <a:ln w="12700">
            <a:noFill/>
            <a:miter lim="800000"/>
            <a:headEnd/>
            <a:tailEnd/>
          </a:ln>
        </p:spPr>
        <p:txBody>
          <a:bodyPr lIns="50800" tIns="50800" rIns="50800" bIns="50800" anchor="ctr"/>
          <a:lstStyle/>
          <a:p>
            <a:pPr marL="838200" indent="-571500">
              <a:lnSpc>
                <a:spcPct val="80000"/>
              </a:lnSpc>
              <a:spcBef>
                <a:spcPct val="25000"/>
              </a:spcBef>
              <a:spcAft>
                <a:spcPct val="25000"/>
              </a:spcAft>
              <a:buClr>
                <a:srgbClr val="4D4D4D"/>
              </a:buClr>
              <a:buSzPct val="75000"/>
              <a:buFont typeface="Wingdings" pitchFamily="2" charset="2"/>
              <a:buNone/>
            </a:pPr>
            <a:r>
              <a:rPr lang="en-US" sz="1700">
                <a:solidFill>
                  <a:schemeClr val="tx1"/>
                </a:solidFill>
                <a:latin typeface="Arial" pitchFamily="34" charset="0"/>
              </a:rPr>
              <a:t>By comparison: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AIG’s loss in one quarter in 2008: $62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Size of the U.S. “weight loss” market: $58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Amount Indian expatriates sent back home to India in 2009: $55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Size of mobile phone accessories market: $55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Bill Gates' 2010 net worth: $53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Size of the solar market in 2008: $33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HP purchase price of Compaq: $25 billion</a:t>
            </a:r>
          </a:p>
        </p:txBody>
      </p:sp>
      <p:sp>
        <p:nvSpPr>
          <p:cNvPr id="116756" name="Rectangle 71"/>
          <p:cNvSpPr>
            <a:spLocks/>
          </p:cNvSpPr>
          <p:nvPr/>
        </p:nvSpPr>
        <p:spPr bwMode="auto">
          <a:xfrm>
            <a:off x="254000" y="7543800"/>
            <a:ext cx="12439650" cy="701675"/>
          </a:xfrm>
          <a:prstGeom prst="rect">
            <a:avLst/>
          </a:prstGeom>
          <a:noFill/>
          <a:ln w="25400">
            <a:noFill/>
            <a:miter lim="800000"/>
            <a:headEnd/>
            <a:tailEnd/>
          </a:ln>
        </p:spPr>
        <p:txBody>
          <a:bodyPr>
            <a:spAutoFit/>
          </a:bodyPr>
          <a:lstStyle/>
          <a:p>
            <a:r>
              <a:rPr lang="en-US" sz="2000" b="1">
                <a:solidFill>
                  <a:srgbClr val="FF0000"/>
                </a:solidFill>
                <a:latin typeface="Arial" pitchFamily="34" charset="0"/>
              </a:rPr>
              <a:t>“Egyptian merchandise exports are expected to increase” – World Bank Program Document for Third Financial Sector Development Policy Loan, April 26, 2010</a:t>
            </a:r>
          </a:p>
        </p:txBody>
      </p:sp>
      <p:pic>
        <p:nvPicPr>
          <p:cNvPr id="116761" name="Picture 25"/>
          <p:cNvPicPr>
            <a:picLocks noChangeAspect="1" noChangeArrowheads="1"/>
          </p:cNvPicPr>
          <p:nvPr/>
        </p:nvPicPr>
        <p:blipFill>
          <a:blip r:embed="rId3"/>
          <a:srcRect/>
          <a:stretch>
            <a:fillRect/>
          </a:stretch>
        </p:blipFill>
        <p:spPr bwMode="auto">
          <a:xfrm>
            <a:off x="10471150" y="2330450"/>
            <a:ext cx="1779588" cy="1766888"/>
          </a:xfrm>
          <a:prstGeom prst="rect">
            <a:avLst/>
          </a:prstGeom>
          <a:noFill/>
          <a:ln w="9525">
            <a:noFill/>
            <a:miter lim="800000"/>
            <a:headEnd/>
            <a:tailEnd/>
          </a:ln>
          <a:effectLst/>
        </p:spPr>
      </p:pic>
      <p:pic>
        <p:nvPicPr>
          <p:cNvPr id="116762" name="Picture 26"/>
          <p:cNvPicPr>
            <a:picLocks noChangeAspect="1" noChangeArrowheads="1"/>
          </p:cNvPicPr>
          <p:nvPr/>
        </p:nvPicPr>
        <p:blipFill>
          <a:blip r:embed="rId4"/>
          <a:srcRect/>
          <a:stretch>
            <a:fillRect/>
          </a:stretch>
        </p:blipFill>
        <p:spPr bwMode="auto">
          <a:xfrm>
            <a:off x="330200" y="2209800"/>
            <a:ext cx="9982200" cy="2006600"/>
          </a:xfrm>
          <a:prstGeom prst="rect">
            <a:avLst/>
          </a:prstGeom>
          <a:noFill/>
          <a:ln w="9525">
            <a:noFill/>
            <a:miter lim="800000"/>
            <a:headEnd/>
            <a:tailEnd/>
          </a:ln>
          <a:effectLst/>
        </p:spPr>
      </p:pic>
      <p:sp>
        <p:nvSpPr>
          <p:cNvPr id="116763" name="Rectangle 27"/>
          <p:cNvSpPr>
            <a:spLocks noChangeArrowheads="1"/>
          </p:cNvSpPr>
          <p:nvPr/>
        </p:nvSpPr>
        <p:spPr bwMode="auto">
          <a:xfrm>
            <a:off x="10471150" y="1741488"/>
            <a:ext cx="1787525" cy="336550"/>
          </a:xfrm>
          <a:prstGeom prst="rect">
            <a:avLst/>
          </a:prstGeom>
          <a:noFill/>
          <a:ln w="9525">
            <a:noFill/>
            <a:miter lim="800000"/>
            <a:headEnd/>
            <a:tailEnd/>
          </a:ln>
          <a:effectLst/>
        </p:spPr>
        <p:txBody>
          <a:bodyPr wrap="none">
            <a:spAutoFit/>
          </a:bodyPr>
          <a:lstStyle/>
          <a:p>
            <a:r>
              <a:rPr lang="en-US" sz="1600" u="sng">
                <a:solidFill>
                  <a:schemeClr val="tx1"/>
                </a:solidFill>
              </a:rPr>
              <a:t>Benchmark Tiger:</a:t>
            </a:r>
          </a:p>
        </p:txBody>
      </p:sp>
      <p:sp>
        <p:nvSpPr>
          <p:cNvPr id="116765" name="Rectangle 29"/>
          <p:cNvSpPr>
            <a:spLocks noChangeArrowheads="1"/>
          </p:cNvSpPr>
          <p:nvPr/>
        </p:nvSpPr>
        <p:spPr bwMode="auto">
          <a:xfrm>
            <a:off x="10236200" y="1524000"/>
            <a:ext cx="2362200" cy="2743200"/>
          </a:xfrm>
          <a:prstGeom prst="rect">
            <a:avLst/>
          </a:prstGeom>
          <a:noFill/>
          <a:ln w="9525">
            <a:solidFill>
              <a:srgbClr val="E80000"/>
            </a:solidFill>
            <a:miter lim="800000"/>
            <a:headEnd/>
            <a:tailEnd/>
          </a:ln>
          <a:effectLst/>
        </p:spPr>
        <p:txBody>
          <a:bodyPr wrap="none" anchor="ctr"/>
          <a:lstStyle/>
          <a:p>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5"/>
          <p:cNvSpPr>
            <a:spLocks noGrp="1" noChangeArrowheads="1"/>
          </p:cNvSpPr>
          <p:nvPr>
            <p:ph type="title" idx="4294967295"/>
          </p:nvPr>
        </p:nvSpPr>
        <p:spPr>
          <a:xfrm>
            <a:off x="330200" y="117475"/>
            <a:ext cx="12420600" cy="838200"/>
          </a:xfrm>
        </p:spPr>
        <p:txBody>
          <a:bodyPr/>
          <a:lstStyle/>
          <a:p>
            <a:pPr eaLnBrk="1" hangingPunct="1"/>
            <a:r>
              <a:rPr lang="en-US" sz="4900" smtClean="0">
                <a:solidFill>
                  <a:srgbClr val="4D4D4D"/>
                </a:solidFill>
              </a:rPr>
              <a:t>Foreign Direct Investment (FDI)</a:t>
            </a:r>
          </a:p>
        </p:txBody>
      </p:sp>
      <p:sp>
        <p:nvSpPr>
          <p:cNvPr id="118797" name="Rectangle 19"/>
          <p:cNvSpPr>
            <a:spLocks/>
          </p:cNvSpPr>
          <p:nvPr/>
        </p:nvSpPr>
        <p:spPr bwMode="auto">
          <a:xfrm>
            <a:off x="254000" y="1219200"/>
            <a:ext cx="4379913" cy="593725"/>
          </a:xfrm>
          <a:prstGeom prst="rect">
            <a:avLst/>
          </a:prstGeom>
          <a:noFill/>
          <a:ln w="25400">
            <a:noFill/>
            <a:miter lim="800000"/>
            <a:headEnd/>
            <a:tailEnd/>
          </a:ln>
        </p:spPr>
        <p:txBody>
          <a:bodyPr wrap="none">
            <a:spAutoFit/>
          </a:bodyPr>
          <a:lstStyle/>
          <a:p>
            <a:r>
              <a:rPr lang="en-US" sz="1900">
                <a:solidFill>
                  <a:schemeClr val="tx1"/>
                </a:solidFill>
                <a:latin typeface="Arial" pitchFamily="34" charset="0"/>
              </a:rPr>
              <a:t>2008 Foreign Direct Investment Inflows</a:t>
            </a:r>
          </a:p>
          <a:p>
            <a:r>
              <a:rPr lang="en-US" sz="1400">
                <a:solidFill>
                  <a:schemeClr val="tx1"/>
                </a:solidFill>
                <a:latin typeface="Arial" pitchFamily="34" charset="0"/>
              </a:rPr>
              <a:t>Source:  The World Bank</a:t>
            </a:r>
          </a:p>
        </p:txBody>
      </p:sp>
      <p:sp>
        <p:nvSpPr>
          <p:cNvPr id="118798" name="Rectangle 5"/>
          <p:cNvSpPr>
            <a:spLocks noChangeArrowheads="1"/>
          </p:cNvSpPr>
          <p:nvPr/>
        </p:nvSpPr>
        <p:spPr bwMode="auto">
          <a:xfrm>
            <a:off x="330200" y="3892550"/>
            <a:ext cx="9829800" cy="3479800"/>
          </a:xfrm>
          <a:prstGeom prst="rect">
            <a:avLst/>
          </a:prstGeom>
          <a:noFill/>
          <a:ln w="12700">
            <a:noFill/>
            <a:miter lim="800000"/>
            <a:headEnd/>
            <a:tailEnd/>
          </a:ln>
        </p:spPr>
        <p:txBody>
          <a:bodyPr lIns="50800" tIns="50800" rIns="50800" bIns="50800" anchor="ctr"/>
          <a:lstStyle/>
          <a:p>
            <a:pPr marL="838200" indent="-571500">
              <a:lnSpc>
                <a:spcPct val="80000"/>
              </a:lnSpc>
              <a:spcBef>
                <a:spcPct val="25000"/>
              </a:spcBef>
              <a:spcAft>
                <a:spcPct val="25000"/>
              </a:spcAft>
              <a:buClr>
                <a:srgbClr val="4D4D4D"/>
              </a:buClr>
              <a:buSzPct val="75000"/>
              <a:buFont typeface="Wingdings" pitchFamily="2" charset="2"/>
              <a:buNone/>
            </a:pPr>
            <a:r>
              <a:rPr lang="en-US" sz="1700">
                <a:solidFill>
                  <a:schemeClr val="tx1"/>
                </a:solidFill>
                <a:latin typeface="Arial" pitchFamily="34" charset="0"/>
              </a:rPr>
              <a:t>By comparison: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Prince Alwaleed Bin Talal Alsaud’s 2010 net worth: $19.4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Annual spending on plastic surgery in the U.S.: $12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Internet advertising revenues for the first half of 2009: $10.9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NCAA Tournament TV Deal: $10.8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Exxon Mobil’s profit in the fourth quarter of 2006: $10.6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JP Morgan’s profits for the first month of 2010: $3.3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FedEx’s purchase price for Kinko’s:  $2.4 billion</a:t>
            </a:r>
          </a:p>
          <a:p>
            <a:pPr marL="838200" indent="-571500">
              <a:lnSpc>
                <a:spcPct val="80000"/>
              </a:lnSpc>
              <a:spcBef>
                <a:spcPct val="25000"/>
              </a:spcBef>
              <a:spcAft>
                <a:spcPct val="25000"/>
              </a:spcAft>
              <a:buClr>
                <a:srgbClr val="4D4D4D"/>
              </a:buClr>
              <a:buSzPct val="75000"/>
              <a:buFont typeface="Wingdings" pitchFamily="2" charset="2"/>
              <a:buChar char="©"/>
            </a:pPr>
            <a:endParaRPr lang="en-US" sz="1700">
              <a:solidFill>
                <a:schemeClr val="tx1"/>
              </a:solidFill>
              <a:latin typeface="Arial" pitchFamily="34" charset="0"/>
            </a:endParaRPr>
          </a:p>
        </p:txBody>
      </p:sp>
      <p:sp>
        <p:nvSpPr>
          <p:cNvPr id="118804" name="Rectangle 45"/>
          <p:cNvSpPr>
            <a:spLocks/>
          </p:cNvSpPr>
          <p:nvPr/>
        </p:nvSpPr>
        <p:spPr bwMode="auto">
          <a:xfrm>
            <a:off x="254000" y="6934200"/>
            <a:ext cx="12439650" cy="1616075"/>
          </a:xfrm>
          <a:prstGeom prst="rect">
            <a:avLst/>
          </a:prstGeom>
          <a:noFill/>
          <a:ln w="25400">
            <a:noFill/>
            <a:miter lim="800000"/>
            <a:headEnd/>
            <a:tailEnd/>
          </a:ln>
        </p:spPr>
        <p:txBody>
          <a:bodyPr>
            <a:spAutoFit/>
          </a:bodyPr>
          <a:lstStyle/>
          <a:p>
            <a:r>
              <a:rPr lang="en-US" sz="2000" b="1">
                <a:solidFill>
                  <a:srgbClr val="FF0000"/>
                </a:solidFill>
                <a:latin typeface="Arial" pitchFamily="34" charset="0"/>
              </a:rPr>
              <a:t>“Over the past five years, FDI has become a major financing mechanism in Egypt capable of driving macroeconomic growth. The Government continued to press ahead with the economic structural reforms aimed at boosting productivity and increasing growth potential. For the third time in four years, the World Bank’s Doing Business placed Egypt among the top 10 global reformers.” UN Foreign Direct Investment Report, 2009</a:t>
            </a:r>
          </a:p>
        </p:txBody>
      </p:sp>
      <p:pic>
        <p:nvPicPr>
          <p:cNvPr id="118809" name="Picture 25"/>
          <p:cNvPicPr>
            <a:picLocks noChangeAspect="1" noChangeArrowheads="1"/>
          </p:cNvPicPr>
          <p:nvPr/>
        </p:nvPicPr>
        <p:blipFill>
          <a:blip r:embed="rId3"/>
          <a:srcRect/>
          <a:stretch>
            <a:fillRect/>
          </a:stretch>
        </p:blipFill>
        <p:spPr bwMode="auto">
          <a:xfrm>
            <a:off x="76200" y="2133600"/>
            <a:ext cx="10007600" cy="1970088"/>
          </a:xfrm>
          <a:prstGeom prst="rect">
            <a:avLst/>
          </a:prstGeom>
          <a:noFill/>
          <a:ln w="9525">
            <a:noFill/>
            <a:miter lim="800000"/>
            <a:headEnd/>
            <a:tailEnd/>
          </a:ln>
          <a:effectLst/>
        </p:spPr>
      </p:pic>
      <p:sp>
        <p:nvSpPr>
          <p:cNvPr id="118826" name="Rectangle 42"/>
          <p:cNvSpPr>
            <a:spLocks noChangeArrowheads="1"/>
          </p:cNvSpPr>
          <p:nvPr/>
        </p:nvSpPr>
        <p:spPr bwMode="auto">
          <a:xfrm>
            <a:off x="10464800" y="1676400"/>
            <a:ext cx="1787525" cy="336550"/>
          </a:xfrm>
          <a:prstGeom prst="rect">
            <a:avLst/>
          </a:prstGeom>
          <a:noFill/>
          <a:ln w="9525">
            <a:noFill/>
            <a:miter lim="800000"/>
            <a:headEnd/>
            <a:tailEnd/>
          </a:ln>
          <a:effectLst/>
        </p:spPr>
        <p:txBody>
          <a:bodyPr wrap="none">
            <a:spAutoFit/>
          </a:bodyPr>
          <a:lstStyle/>
          <a:p>
            <a:r>
              <a:rPr lang="en-US" sz="1600" u="sng">
                <a:solidFill>
                  <a:schemeClr val="tx1"/>
                </a:solidFill>
              </a:rPr>
              <a:t>Benchmark Tiger:</a:t>
            </a:r>
          </a:p>
        </p:txBody>
      </p:sp>
      <p:pic>
        <p:nvPicPr>
          <p:cNvPr id="118827" name="Picture 43"/>
          <p:cNvPicPr>
            <a:picLocks noChangeAspect="1" noChangeArrowheads="1"/>
          </p:cNvPicPr>
          <p:nvPr/>
        </p:nvPicPr>
        <p:blipFill>
          <a:blip r:embed="rId4"/>
          <a:srcRect/>
          <a:stretch>
            <a:fillRect/>
          </a:stretch>
        </p:blipFill>
        <p:spPr bwMode="auto">
          <a:xfrm>
            <a:off x="10444163" y="2117725"/>
            <a:ext cx="1849437" cy="2032000"/>
          </a:xfrm>
          <a:prstGeom prst="rect">
            <a:avLst/>
          </a:prstGeom>
          <a:noFill/>
          <a:ln w="9525">
            <a:noFill/>
            <a:miter lim="800000"/>
            <a:headEnd/>
            <a:tailEnd/>
          </a:ln>
          <a:effectLst/>
        </p:spPr>
      </p:pic>
      <p:sp>
        <p:nvSpPr>
          <p:cNvPr id="118829" name="Rectangle 45"/>
          <p:cNvSpPr>
            <a:spLocks noChangeArrowheads="1"/>
          </p:cNvSpPr>
          <p:nvPr/>
        </p:nvSpPr>
        <p:spPr bwMode="auto">
          <a:xfrm>
            <a:off x="10236200" y="1524000"/>
            <a:ext cx="2362200" cy="2743200"/>
          </a:xfrm>
          <a:prstGeom prst="rect">
            <a:avLst/>
          </a:prstGeom>
          <a:noFill/>
          <a:ln w="9525">
            <a:solidFill>
              <a:srgbClr val="E80000"/>
            </a:solidFill>
            <a:miter lim="800000"/>
            <a:headEnd/>
            <a:tailEnd/>
          </a:ln>
          <a:effectLst/>
        </p:spPr>
        <p:txBody>
          <a:bodyPr wrap="none" anchor="ctr"/>
          <a:lstStyle/>
          <a:p>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5"/>
          <p:cNvSpPr>
            <a:spLocks noGrp="1" noChangeArrowheads="1"/>
          </p:cNvSpPr>
          <p:nvPr>
            <p:ph type="title" idx="4294967295"/>
          </p:nvPr>
        </p:nvSpPr>
        <p:spPr>
          <a:xfrm>
            <a:off x="330200" y="117475"/>
            <a:ext cx="12420600" cy="838200"/>
          </a:xfrm>
        </p:spPr>
        <p:txBody>
          <a:bodyPr/>
          <a:lstStyle/>
          <a:p>
            <a:pPr eaLnBrk="1" hangingPunct="1"/>
            <a:r>
              <a:rPr lang="en-US" sz="4900" smtClean="0">
                <a:solidFill>
                  <a:srgbClr val="4D4D4D"/>
                </a:solidFill>
              </a:rPr>
              <a:t>Market Capitalization</a:t>
            </a:r>
          </a:p>
        </p:txBody>
      </p:sp>
      <p:sp>
        <p:nvSpPr>
          <p:cNvPr id="120834" name="Rectangle 23"/>
          <p:cNvSpPr>
            <a:spLocks/>
          </p:cNvSpPr>
          <p:nvPr/>
        </p:nvSpPr>
        <p:spPr bwMode="auto">
          <a:xfrm>
            <a:off x="287338" y="1219200"/>
            <a:ext cx="5324475" cy="593725"/>
          </a:xfrm>
          <a:prstGeom prst="rect">
            <a:avLst/>
          </a:prstGeom>
          <a:noFill/>
          <a:ln w="25400">
            <a:noFill/>
            <a:miter lim="800000"/>
            <a:headEnd/>
            <a:tailEnd/>
          </a:ln>
        </p:spPr>
        <p:txBody>
          <a:bodyPr wrap="none">
            <a:spAutoFit/>
          </a:bodyPr>
          <a:lstStyle/>
          <a:p>
            <a:r>
              <a:rPr lang="en-US" sz="1900">
                <a:solidFill>
                  <a:schemeClr val="tx1"/>
                </a:solidFill>
                <a:latin typeface="Arial" pitchFamily="34" charset="0"/>
              </a:rPr>
              <a:t>2008 Market Capitalization of Listed Companies</a:t>
            </a:r>
          </a:p>
          <a:p>
            <a:r>
              <a:rPr lang="en-US" sz="1400">
                <a:solidFill>
                  <a:schemeClr val="tx1"/>
                </a:solidFill>
                <a:latin typeface="Arial" pitchFamily="34" charset="0"/>
              </a:rPr>
              <a:t>Source:  The World Bank</a:t>
            </a:r>
          </a:p>
        </p:txBody>
      </p:sp>
      <p:sp>
        <p:nvSpPr>
          <p:cNvPr id="120851" name="Rectangle 5"/>
          <p:cNvSpPr>
            <a:spLocks noChangeArrowheads="1"/>
          </p:cNvSpPr>
          <p:nvPr/>
        </p:nvSpPr>
        <p:spPr bwMode="auto">
          <a:xfrm>
            <a:off x="177800" y="4343400"/>
            <a:ext cx="12573000" cy="2870200"/>
          </a:xfrm>
          <a:prstGeom prst="rect">
            <a:avLst/>
          </a:prstGeom>
          <a:noFill/>
          <a:ln w="12700">
            <a:noFill/>
            <a:miter lim="800000"/>
            <a:headEnd/>
            <a:tailEnd/>
          </a:ln>
        </p:spPr>
        <p:txBody>
          <a:bodyPr lIns="50800" tIns="50800" rIns="50800" bIns="50800" anchor="ctr"/>
          <a:lstStyle/>
          <a:p>
            <a:pPr marL="838200" indent="-571500">
              <a:lnSpc>
                <a:spcPct val="80000"/>
              </a:lnSpc>
              <a:spcBef>
                <a:spcPct val="25000"/>
              </a:spcBef>
              <a:spcAft>
                <a:spcPct val="25000"/>
              </a:spcAft>
              <a:buClr>
                <a:srgbClr val="4D4D4D"/>
              </a:buClr>
              <a:buSzPct val="75000"/>
              <a:buFont typeface="Wingdings" pitchFamily="2" charset="2"/>
              <a:buNone/>
            </a:pPr>
            <a:r>
              <a:rPr lang="en-US" sz="1700">
                <a:solidFill>
                  <a:schemeClr val="tx1"/>
                </a:solidFill>
                <a:latin typeface="Arial" pitchFamily="34" charset="0"/>
              </a:rPr>
              <a:t>By comparison: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Walmart’s market cap: $203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Google’s market cap: $170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IBM’s market cap: $161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Coca-Cola’s market cap: $125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HP’s market cap: $113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Size of the cyber-crime market in 2007: $105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Cost of smokers to the U.S. economy (in lost productivity and deaths): $92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Nestle’s 2009 profit: $9.6 billion</a:t>
            </a:r>
          </a:p>
        </p:txBody>
      </p:sp>
      <p:sp>
        <p:nvSpPr>
          <p:cNvPr id="120852" name="Rectangle 37"/>
          <p:cNvSpPr>
            <a:spLocks/>
          </p:cNvSpPr>
          <p:nvPr/>
        </p:nvSpPr>
        <p:spPr bwMode="auto">
          <a:xfrm>
            <a:off x="254000" y="7467600"/>
            <a:ext cx="12750800" cy="1006475"/>
          </a:xfrm>
          <a:prstGeom prst="rect">
            <a:avLst/>
          </a:prstGeom>
          <a:noFill/>
          <a:ln w="25400">
            <a:noFill/>
            <a:miter lim="800000"/>
            <a:headEnd/>
            <a:tailEnd/>
          </a:ln>
        </p:spPr>
        <p:txBody>
          <a:bodyPr>
            <a:spAutoFit/>
          </a:bodyPr>
          <a:lstStyle/>
          <a:p>
            <a:r>
              <a:rPr lang="en-US" sz="2000" b="1">
                <a:solidFill>
                  <a:srgbClr val="FF0000"/>
                </a:solidFill>
                <a:latin typeface="Arial" pitchFamily="34" charset="0"/>
              </a:rPr>
              <a:t>“The Egyptian Exchange has experienced extraordinary market capitalization growth and is well above expected levels, fueled by strong price increases. The concentration of market capitalization is in line with similar countries and has been improving consistently.” - World Bank Working Paper, 2/2010</a:t>
            </a:r>
          </a:p>
        </p:txBody>
      </p:sp>
      <p:sp>
        <p:nvSpPr>
          <p:cNvPr id="120857" name="Rectangle 25"/>
          <p:cNvSpPr>
            <a:spLocks noChangeArrowheads="1"/>
          </p:cNvSpPr>
          <p:nvPr/>
        </p:nvSpPr>
        <p:spPr bwMode="auto">
          <a:xfrm>
            <a:off x="10490200" y="1609725"/>
            <a:ext cx="1787525" cy="336550"/>
          </a:xfrm>
          <a:prstGeom prst="rect">
            <a:avLst/>
          </a:prstGeom>
          <a:noFill/>
          <a:ln w="9525">
            <a:noFill/>
            <a:miter lim="800000"/>
            <a:headEnd/>
            <a:tailEnd/>
          </a:ln>
          <a:effectLst/>
        </p:spPr>
        <p:txBody>
          <a:bodyPr wrap="none">
            <a:spAutoFit/>
          </a:bodyPr>
          <a:lstStyle/>
          <a:p>
            <a:r>
              <a:rPr lang="en-US" sz="1600" u="sng">
                <a:solidFill>
                  <a:schemeClr val="tx1"/>
                </a:solidFill>
              </a:rPr>
              <a:t>Benchmark Tiger:</a:t>
            </a:r>
          </a:p>
        </p:txBody>
      </p:sp>
      <p:pic>
        <p:nvPicPr>
          <p:cNvPr id="120858" name="Picture 26"/>
          <p:cNvPicPr>
            <a:picLocks noChangeAspect="1" noChangeArrowheads="1"/>
          </p:cNvPicPr>
          <p:nvPr/>
        </p:nvPicPr>
        <p:blipFill>
          <a:blip r:embed="rId3"/>
          <a:srcRect/>
          <a:stretch>
            <a:fillRect/>
          </a:stretch>
        </p:blipFill>
        <p:spPr bwMode="auto">
          <a:xfrm>
            <a:off x="10490200" y="2098675"/>
            <a:ext cx="1803400" cy="1981200"/>
          </a:xfrm>
          <a:prstGeom prst="rect">
            <a:avLst/>
          </a:prstGeom>
          <a:noFill/>
          <a:ln w="9525">
            <a:noFill/>
            <a:miter lim="800000"/>
            <a:headEnd/>
            <a:tailEnd/>
          </a:ln>
          <a:effectLst/>
        </p:spPr>
      </p:pic>
      <p:pic>
        <p:nvPicPr>
          <p:cNvPr id="120859" name="Picture 27"/>
          <p:cNvPicPr>
            <a:picLocks noChangeAspect="1" noChangeArrowheads="1"/>
          </p:cNvPicPr>
          <p:nvPr/>
        </p:nvPicPr>
        <p:blipFill>
          <a:blip r:embed="rId4"/>
          <a:srcRect/>
          <a:stretch>
            <a:fillRect/>
          </a:stretch>
        </p:blipFill>
        <p:spPr bwMode="auto">
          <a:xfrm>
            <a:off x="406400" y="2286000"/>
            <a:ext cx="9728200" cy="2016125"/>
          </a:xfrm>
          <a:prstGeom prst="rect">
            <a:avLst/>
          </a:prstGeom>
          <a:noFill/>
          <a:ln w="9525">
            <a:noFill/>
            <a:miter lim="800000"/>
            <a:headEnd/>
            <a:tailEnd/>
          </a:ln>
          <a:effectLst/>
        </p:spPr>
      </p:pic>
      <p:sp>
        <p:nvSpPr>
          <p:cNvPr id="120861" name="Rectangle 29"/>
          <p:cNvSpPr>
            <a:spLocks noChangeArrowheads="1"/>
          </p:cNvSpPr>
          <p:nvPr/>
        </p:nvSpPr>
        <p:spPr bwMode="auto">
          <a:xfrm>
            <a:off x="10236200" y="1524000"/>
            <a:ext cx="2362200" cy="2743200"/>
          </a:xfrm>
          <a:prstGeom prst="rect">
            <a:avLst/>
          </a:prstGeom>
          <a:noFill/>
          <a:ln w="9525">
            <a:solidFill>
              <a:srgbClr val="E80000"/>
            </a:solidFill>
            <a:miter lim="800000"/>
            <a:headEnd/>
            <a:tailEnd/>
          </a:ln>
          <a:effectLst/>
        </p:spPr>
        <p:txBody>
          <a:bodyPr wrap="none" anchor="ctr"/>
          <a:lstStyle/>
          <a:p>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5"/>
          <p:cNvSpPr>
            <a:spLocks noGrp="1" noChangeArrowheads="1"/>
          </p:cNvSpPr>
          <p:nvPr>
            <p:ph type="title" idx="4294967295"/>
          </p:nvPr>
        </p:nvSpPr>
        <p:spPr>
          <a:xfrm>
            <a:off x="330200" y="117475"/>
            <a:ext cx="12420600" cy="838200"/>
          </a:xfrm>
        </p:spPr>
        <p:txBody>
          <a:bodyPr/>
          <a:lstStyle/>
          <a:p>
            <a:pPr eaLnBrk="1" hangingPunct="1"/>
            <a:r>
              <a:rPr lang="en-US" sz="4900" smtClean="0">
                <a:solidFill>
                  <a:srgbClr val="4D4D4D"/>
                </a:solidFill>
              </a:rPr>
              <a:t>Reserves</a:t>
            </a:r>
          </a:p>
        </p:txBody>
      </p:sp>
      <p:sp>
        <p:nvSpPr>
          <p:cNvPr id="122882" name="Rectangle 23"/>
          <p:cNvSpPr>
            <a:spLocks/>
          </p:cNvSpPr>
          <p:nvPr/>
        </p:nvSpPr>
        <p:spPr bwMode="auto">
          <a:xfrm>
            <a:off x="287338" y="1219200"/>
            <a:ext cx="3524250" cy="593725"/>
          </a:xfrm>
          <a:prstGeom prst="rect">
            <a:avLst/>
          </a:prstGeom>
          <a:noFill/>
          <a:ln w="25400">
            <a:noFill/>
            <a:miter lim="800000"/>
            <a:headEnd/>
            <a:tailEnd/>
          </a:ln>
        </p:spPr>
        <p:txBody>
          <a:bodyPr wrap="none">
            <a:spAutoFit/>
          </a:bodyPr>
          <a:lstStyle/>
          <a:p>
            <a:r>
              <a:rPr lang="en-US" sz="1900">
                <a:solidFill>
                  <a:schemeClr val="tx1"/>
                </a:solidFill>
                <a:latin typeface="Arial" pitchFamily="34" charset="0"/>
              </a:rPr>
              <a:t>2008 Reserves (including gold)</a:t>
            </a:r>
          </a:p>
          <a:p>
            <a:r>
              <a:rPr lang="en-US" sz="1400">
                <a:solidFill>
                  <a:schemeClr val="tx1"/>
                </a:solidFill>
                <a:latin typeface="Arial" pitchFamily="34" charset="0"/>
              </a:rPr>
              <a:t>Source:  The World Bank</a:t>
            </a:r>
          </a:p>
        </p:txBody>
      </p:sp>
      <p:sp>
        <p:nvSpPr>
          <p:cNvPr id="122899" name="Rectangle 34"/>
          <p:cNvSpPr>
            <a:spLocks/>
          </p:cNvSpPr>
          <p:nvPr/>
        </p:nvSpPr>
        <p:spPr bwMode="auto">
          <a:xfrm>
            <a:off x="254000" y="6400800"/>
            <a:ext cx="12439650" cy="2162175"/>
          </a:xfrm>
          <a:prstGeom prst="rect">
            <a:avLst/>
          </a:prstGeom>
          <a:noFill/>
          <a:ln w="25400">
            <a:noFill/>
            <a:miter lim="800000"/>
            <a:headEnd/>
            <a:tailEnd/>
          </a:ln>
        </p:spPr>
        <p:txBody>
          <a:bodyPr>
            <a:spAutoFit/>
          </a:bodyPr>
          <a:lstStyle/>
          <a:p>
            <a:r>
              <a:rPr lang="en-US" sz="1700" b="1">
                <a:solidFill>
                  <a:srgbClr val="FF0000"/>
                </a:solidFill>
                <a:latin typeface="Arial" pitchFamily="34" charset="0"/>
              </a:rPr>
              <a:t>“Since 2004, the Egyptian Government has undertaken a wide-ranging programme of reforms aimed at creating a more market-oriented and business friendly environment, with a special focus on attracting foreign direct investment. Enhanced macroeconomic stability – including lower inflation, restructured public debt, a stable foreign exchange market and a higher level of foreign reserves – coupled with successful tax and administrative reforms have considerably improved the investment climate in Egypt and have resulted in significant foreign capital inflows… </a:t>
            </a:r>
            <a:r>
              <a:rPr lang="en-US" sz="1700" b="1" u="sng">
                <a:solidFill>
                  <a:srgbClr val="FF0000"/>
                </a:solidFill>
                <a:latin typeface="Arial" pitchFamily="34" charset="0"/>
              </a:rPr>
              <a:t>The success of policy reforms in Egypt is exemplified by the fact that the World Bank Doing Business Report 2008 ranked Egypt as the top reformer globally</a:t>
            </a:r>
            <a:r>
              <a:rPr lang="en-US" sz="1700" b="1">
                <a:solidFill>
                  <a:srgbClr val="FF0000"/>
                </a:solidFill>
                <a:latin typeface="Arial" pitchFamily="34" charset="0"/>
              </a:rPr>
              <a:t>, moving up from 165th position (out of 175) in 2006 to rank 126th (out of 178) in 2008.” - UN Foreign Direct Investment Report, 2009</a:t>
            </a:r>
          </a:p>
        </p:txBody>
      </p:sp>
      <p:sp>
        <p:nvSpPr>
          <p:cNvPr id="122900" name="Rectangle 5"/>
          <p:cNvSpPr>
            <a:spLocks noChangeArrowheads="1"/>
          </p:cNvSpPr>
          <p:nvPr/>
        </p:nvSpPr>
        <p:spPr bwMode="auto">
          <a:xfrm>
            <a:off x="254000" y="3505200"/>
            <a:ext cx="12446000" cy="3403600"/>
          </a:xfrm>
          <a:prstGeom prst="rect">
            <a:avLst/>
          </a:prstGeom>
          <a:noFill/>
          <a:ln w="12700">
            <a:noFill/>
            <a:miter lim="800000"/>
            <a:headEnd/>
            <a:tailEnd/>
          </a:ln>
        </p:spPr>
        <p:txBody>
          <a:bodyPr lIns="50800" tIns="50800" rIns="50800" bIns="50800" anchor="ctr"/>
          <a:lstStyle/>
          <a:p>
            <a:pPr marL="838200" indent="-571500">
              <a:lnSpc>
                <a:spcPct val="80000"/>
              </a:lnSpc>
              <a:spcBef>
                <a:spcPct val="25000"/>
              </a:spcBef>
              <a:spcAft>
                <a:spcPct val="25000"/>
              </a:spcAft>
              <a:buClr>
                <a:srgbClr val="4D4D4D"/>
              </a:buClr>
              <a:buSzPct val="75000"/>
              <a:buFont typeface="Wingdings" pitchFamily="2" charset="2"/>
              <a:buNone/>
            </a:pPr>
            <a:r>
              <a:rPr lang="en-US" sz="1700">
                <a:solidFill>
                  <a:schemeClr val="tx1"/>
                </a:solidFill>
                <a:latin typeface="Arial" pitchFamily="34" charset="0"/>
              </a:rPr>
              <a:t>By comparison: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Amount of banker bonuses in the US based on bailout money: $150 billion</a:t>
            </a:r>
            <a:r>
              <a:rPr lang="en-US" sz="1700">
                <a:latin typeface="Arial" pitchFamily="34" charset="0"/>
              </a:rPr>
              <a:t> </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Microsoft’s cash reserves: $40.4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Apple’s cash reserves: $39.8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Amount of wasted food and drinks in Britain each year: $36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Estimated current valuation of Facebook according to the Private Equity Data Center: $35 billion</a:t>
            </a:r>
          </a:p>
        </p:txBody>
      </p:sp>
      <p:pic>
        <p:nvPicPr>
          <p:cNvPr id="122905" name="Picture 25"/>
          <p:cNvPicPr>
            <a:picLocks noChangeAspect="1" noChangeArrowheads="1"/>
          </p:cNvPicPr>
          <p:nvPr/>
        </p:nvPicPr>
        <p:blipFill>
          <a:blip r:embed="rId3"/>
          <a:srcRect/>
          <a:stretch>
            <a:fillRect/>
          </a:stretch>
        </p:blipFill>
        <p:spPr bwMode="auto">
          <a:xfrm>
            <a:off x="10591800" y="2251075"/>
            <a:ext cx="1549400" cy="1905000"/>
          </a:xfrm>
          <a:prstGeom prst="rect">
            <a:avLst/>
          </a:prstGeom>
          <a:noFill/>
          <a:ln w="9525">
            <a:noFill/>
            <a:miter lim="800000"/>
            <a:headEnd/>
            <a:tailEnd/>
          </a:ln>
          <a:effectLst/>
        </p:spPr>
      </p:pic>
      <p:pic>
        <p:nvPicPr>
          <p:cNvPr id="122906" name="Picture 26"/>
          <p:cNvPicPr>
            <a:picLocks noChangeAspect="1" noChangeArrowheads="1"/>
          </p:cNvPicPr>
          <p:nvPr/>
        </p:nvPicPr>
        <p:blipFill>
          <a:blip r:embed="rId4"/>
          <a:srcRect/>
          <a:stretch>
            <a:fillRect/>
          </a:stretch>
        </p:blipFill>
        <p:spPr bwMode="auto">
          <a:xfrm>
            <a:off x="101600" y="2133600"/>
            <a:ext cx="10044113" cy="2044700"/>
          </a:xfrm>
          <a:prstGeom prst="rect">
            <a:avLst/>
          </a:prstGeom>
          <a:noFill/>
          <a:ln w="9525">
            <a:noFill/>
            <a:miter lim="800000"/>
            <a:headEnd/>
            <a:tailEnd/>
          </a:ln>
          <a:effectLst/>
        </p:spPr>
      </p:pic>
      <p:sp>
        <p:nvSpPr>
          <p:cNvPr id="122907" name="Rectangle 27"/>
          <p:cNvSpPr>
            <a:spLocks noChangeArrowheads="1"/>
          </p:cNvSpPr>
          <p:nvPr/>
        </p:nvSpPr>
        <p:spPr bwMode="auto">
          <a:xfrm>
            <a:off x="10236200" y="1524000"/>
            <a:ext cx="2362200" cy="2743200"/>
          </a:xfrm>
          <a:prstGeom prst="rect">
            <a:avLst/>
          </a:prstGeom>
          <a:noFill/>
          <a:ln w="9525">
            <a:solidFill>
              <a:srgbClr val="E80000"/>
            </a:solidFill>
            <a:miter lim="800000"/>
            <a:headEnd/>
            <a:tailEnd/>
          </a:ln>
          <a:effectLst/>
        </p:spPr>
        <p:txBody>
          <a:bodyPr wrap="none" anchor="ctr"/>
          <a:lstStyle/>
          <a:p>
            <a:endParaRPr lang="en-US"/>
          </a:p>
        </p:txBody>
      </p:sp>
      <p:sp>
        <p:nvSpPr>
          <p:cNvPr id="122908" name="Rectangle 28"/>
          <p:cNvSpPr>
            <a:spLocks noChangeArrowheads="1"/>
          </p:cNvSpPr>
          <p:nvPr/>
        </p:nvSpPr>
        <p:spPr bwMode="auto">
          <a:xfrm>
            <a:off x="10490200" y="1609725"/>
            <a:ext cx="1787525" cy="336550"/>
          </a:xfrm>
          <a:prstGeom prst="rect">
            <a:avLst/>
          </a:prstGeom>
          <a:noFill/>
          <a:ln w="9525">
            <a:noFill/>
            <a:miter lim="800000"/>
            <a:headEnd/>
            <a:tailEnd/>
          </a:ln>
          <a:effectLst/>
        </p:spPr>
        <p:txBody>
          <a:bodyPr wrap="none">
            <a:spAutoFit/>
          </a:bodyPr>
          <a:lstStyle/>
          <a:p>
            <a:r>
              <a:rPr lang="en-US" sz="1600" u="sng">
                <a:solidFill>
                  <a:schemeClr val="tx1"/>
                </a:solidFill>
              </a:rPr>
              <a:t>Benchmark Tiger:</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5"/>
          <p:cNvSpPr>
            <a:spLocks noGrp="1" noChangeArrowheads="1"/>
          </p:cNvSpPr>
          <p:nvPr>
            <p:ph type="title" idx="4294967295"/>
          </p:nvPr>
        </p:nvSpPr>
        <p:spPr>
          <a:xfrm>
            <a:off x="330200" y="117475"/>
            <a:ext cx="12420600" cy="838200"/>
          </a:xfrm>
        </p:spPr>
        <p:txBody>
          <a:bodyPr/>
          <a:lstStyle/>
          <a:p>
            <a:pPr eaLnBrk="1" hangingPunct="1"/>
            <a:r>
              <a:rPr lang="en-US" sz="4900" smtClean="0">
                <a:solidFill>
                  <a:srgbClr val="4D4D4D"/>
                </a:solidFill>
              </a:rPr>
              <a:t>Savings</a:t>
            </a:r>
          </a:p>
        </p:txBody>
      </p:sp>
      <p:sp>
        <p:nvSpPr>
          <p:cNvPr id="124930" name="Rectangle 23"/>
          <p:cNvSpPr>
            <a:spLocks/>
          </p:cNvSpPr>
          <p:nvPr/>
        </p:nvSpPr>
        <p:spPr bwMode="auto">
          <a:xfrm>
            <a:off x="287338" y="1219200"/>
            <a:ext cx="2362200" cy="593725"/>
          </a:xfrm>
          <a:prstGeom prst="rect">
            <a:avLst/>
          </a:prstGeom>
          <a:noFill/>
          <a:ln w="25400">
            <a:noFill/>
            <a:miter lim="800000"/>
            <a:headEnd/>
            <a:tailEnd/>
          </a:ln>
        </p:spPr>
        <p:txBody>
          <a:bodyPr wrap="none">
            <a:spAutoFit/>
          </a:bodyPr>
          <a:lstStyle/>
          <a:p>
            <a:r>
              <a:rPr lang="en-US" sz="1900">
                <a:solidFill>
                  <a:schemeClr val="tx1"/>
                </a:solidFill>
                <a:latin typeface="Arial" pitchFamily="34" charset="0"/>
              </a:rPr>
              <a:t>2008 Gross Savings</a:t>
            </a:r>
          </a:p>
          <a:p>
            <a:r>
              <a:rPr lang="en-US" sz="1400">
                <a:solidFill>
                  <a:schemeClr val="tx1"/>
                </a:solidFill>
                <a:latin typeface="Arial" pitchFamily="34" charset="0"/>
              </a:rPr>
              <a:t>Source:  The World Bank</a:t>
            </a:r>
          </a:p>
        </p:txBody>
      </p:sp>
      <p:sp>
        <p:nvSpPr>
          <p:cNvPr id="124947" name="Rectangle 34"/>
          <p:cNvSpPr>
            <a:spLocks/>
          </p:cNvSpPr>
          <p:nvPr/>
        </p:nvSpPr>
        <p:spPr bwMode="auto">
          <a:xfrm>
            <a:off x="387350" y="7239000"/>
            <a:ext cx="12439650" cy="1006475"/>
          </a:xfrm>
          <a:prstGeom prst="rect">
            <a:avLst/>
          </a:prstGeom>
          <a:noFill/>
          <a:ln w="25400">
            <a:noFill/>
            <a:miter lim="800000"/>
            <a:headEnd/>
            <a:tailEnd/>
          </a:ln>
        </p:spPr>
        <p:txBody>
          <a:bodyPr>
            <a:spAutoFit/>
          </a:bodyPr>
          <a:lstStyle/>
          <a:p>
            <a:r>
              <a:rPr lang="en-US" sz="2000" b="1">
                <a:solidFill>
                  <a:srgbClr val="FF0000"/>
                </a:solidFill>
                <a:latin typeface="Arial" pitchFamily="34" charset="0"/>
              </a:rPr>
              <a:t>“If the Egyptian economy does not experience progress in productivity…then a high rate of economic growth is not feasible at current rates of national saving and would require a saving effort that is highly unrealistic.” – World Bank Working Paper January 2011</a:t>
            </a:r>
          </a:p>
        </p:txBody>
      </p:sp>
      <p:sp>
        <p:nvSpPr>
          <p:cNvPr id="124948" name="Rectangle 5"/>
          <p:cNvSpPr>
            <a:spLocks noChangeArrowheads="1"/>
          </p:cNvSpPr>
          <p:nvPr/>
        </p:nvSpPr>
        <p:spPr bwMode="auto">
          <a:xfrm>
            <a:off x="177800" y="4114800"/>
            <a:ext cx="11430000" cy="3276600"/>
          </a:xfrm>
          <a:prstGeom prst="rect">
            <a:avLst/>
          </a:prstGeom>
          <a:noFill/>
          <a:ln w="12700">
            <a:noFill/>
            <a:miter lim="800000"/>
            <a:headEnd/>
            <a:tailEnd/>
          </a:ln>
        </p:spPr>
        <p:txBody>
          <a:bodyPr lIns="50800" tIns="50800" rIns="50800" bIns="50800" anchor="ctr"/>
          <a:lstStyle/>
          <a:p>
            <a:pPr marL="838200" indent="-571500">
              <a:lnSpc>
                <a:spcPct val="80000"/>
              </a:lnSpc>
              <a:spcBef>
                <a:spcPct val="25000"/>
              </a:spcBef>
              <a:spcAft>
                <a:spcPct val="25000"/>
              </a:spcAft>
              <a:buClr>
                <a:srgbClr val="4D4D4D"/>
              </a:buClr>
              <a:buSzPct val="75000"/>
              <a:buFont typeface="Wingdings" pitchFamily="2" charset="2"/>
              <a:buNone/>
            </a:pPr>
            <a:r>
              <a:rPr lang="en-US" sz="1700">
                <a:solidFill>
                  <a:schemeClr val="tx1"/>
                </a:solidFill>
                <a:latin typeface="Arial" pitchFamily="34" charset="0"/>
              </a:rPr>
              <a:t>By comparison: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rPr>
              <a:t>Total spending generated in the US by the horse industry each year: $102 billion </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Bernard Madoff’s ponzi scheme: $50 billion </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Size of the market for servers: $49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Warren Buffet’s net worth: $47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Amount that is spent on online content marketing: $47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General Motor’s loss in just one quarter in 2007: $39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Chinese e-commerce market: $38.5 billion</a:t>
            </a:r>
          </a:p>
        </p:txBody>
      </p:sp>
      <p:sp>
        <p:nvSpPr>
          <p:cNvPr id="124953" name="Rectangle 25"/>
          <p:cNvSpPr>
            <a:spLocks noChangeArrowheads="1"/>
          </p:cNvSpPr>
          <p:nvPr/>
        </p:nvSpPr>
        <p:spPr bwMode="auto">
          <a:xfrm>
            <a:off x="10236200" y="1524000"/>
            <a:ext cx="2362200" cy="2743200"/>
          </a:xfrm>
          <a:prstGeom prst="rect">
            <a:avLst/>
          </a:prstGeom>
          <a:noFill/>
          <a:ln w="9525">
            <a:solidFill>
              <a:srgbClr val="E80000"/>
            </a:solidFill>
            <a:miter lim="800000"/>
            <a:headEnd/>
            <a:tailEnd/>
          </a:ln>
          <a:effectLst/>
        </p:spPr>
        <p:txBody>
          <a:bodyPr wrap="none" anchor="ctr"/>
          <a:lstStyle/>
          <a:p>
            <a:endParaRPr lang="en-US"/>
          </a:p>
        </p:txBody>
      </p:sp>
      <p:sp>
        <p:nvSpPr>
          <p:cNvPr id="124954" name="Rectangle 26"/>
          <p:cNvSpPr>
            <a:spLocks noChangeArrowheads="1"/>
          </p:cNvSpPr>
          <p:nvPr/>
        </p:nvSpPr>
        <p:spPr bwMode="auto">
          <a:xfrm>
            <a:off x="10490200" y="1609725"/>
            <a:ext cx="1787525" cy="336550"/>
          </a:xfrm>
          <a:prstGeom prst="rect">
            <a:avLst/>
          </a:prstGeom>
          <a:noFill/>
          <a:ln w="9525">
            <a:noFill/>
            <a:miter lim="800000"/>
            <a:headEnd/>
            <a:tailEnd/>
          </a:ln>
          <a:effectLst/>
        </p:spPr>
        <p:txBody>
          <a:bodyPr wrap="none">
            <a:spAutoFit/>
          </a:bodyPr>
          <a:lstStyle/>
          <a:p>
            <a:r>
              <a:rPr lang="en-US" sz="1600" u="sng">
                <a:solidFill>
                  <a:schemeClr val="tx1"/>
                </a:solidFill>
              </a:rPr>
              <a:t>Benchmark Tiger:</a:t>
            </a:r>
          </a:p>
        </p:txBody>
      </p:sp>
      <p:pic>
        <p:nvPicPr>
          <p:cNvPr id="124955" name="Picture 27"/>
          <p:cNvPicPr>
            <a:picLocks noChangeAspect="1" noChangeArrowheads="1"/>
          </p:cNvPicPr>
          <p:nvPr/>
        </p:nvPicPr>
        <p:blipFill>
          <a:blip r:embed="rId3"/>
          <a:srcRect/>
          <a:stretch>
            <a:fillRect/>
          </a:stretch>
        </p:blipFill>
        <p:spPr bwMode="auto">
          <a:xfrm>
            <a:off x="10591800" y="2133600"/>
            <a:ext cx="1549400" cy="1905000"/>
          </a:xfrm>
          <a:prstGeom prst="rect">
            <a:avLst/>
          </a:prstGeom>
          <a:noFill/>
          <a:ln w="9525">
            <a:noFill/>
            <a:miter lim="800000"/>
            <a:headEnd/>
            <a:tailEnd/>
          </a:ln>
          <a:effectLst/>
        </p:spPr>
      </p:pic>
      <p:pic>
        <p:nvPicPr>
          <p:cNvPr id="124956" name="Picture 28"/>
          <p:cNvPicPr>
            <a:picLocks noChangeAspect="1" noChangeArrowheads="1"/>
          </p:cNvPicPr>
          <p:nvPr/>
        </p:nvPicPr>
        <p:blipFill>
          <a:blip r:embed="rId4"/>
          <a:srcRect/>
          <a:stretch>
            <a:fillRect/>
          </a:stretch>
        </p:blipFill>
        <p:spPr bwMode="auto">
          <a:xfrm>
            <a:off x="193675" y="2146300"/>
            <a:ext cx="10042525" cy="2044700"/>
          </a:xfrm>
          <a:prstGeom prst="rect">
            <a:avLst/>
          </a:prstGeom>
          <a:noFill/>
          <a:ln w="9525">
            <a:noFill/>
            <a:miter lim="800000"/>
            <a:headEnd/>
            <a:tailEnd/>
          </a:ln>
          <a:effec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p:cNvSpPr>
            <a:spLocks noGrp="1" noChangeArrowheads="1"/>
          </p:cNvSpPr>
          <p:nvPr>
            <p:ph type="title" idx="4294967295"/>
          </p:nvPr>
        </p:nvSpPr>
        <p:spPr>
          <a:xfrm>
            <a:off x="330200" y="117475"/>
            <a:ext cx="12420600" cy="838200"/>
          </a:xfrm>
        </p:spPr>
        <p:txBody>
          <a:bodyPr/>
          <a:lstStyle/>
          <a:p>
            <a:pPr eaLnBrk="1" hangingPunct="1"/>
            <a:r>
              <a:rPr lang="en-US" sz="4900" smtClean="0">
                <a:solidFill>
                  <a:srgbClr val="4D4D4D"/>
                </a:solidFill>
              </a:rPr>
              <a:t>Industry, Value-Added</a:t>
            </a:r>
          </a:p>
        </p:txBody>
      </p:sp>
      <p:sp>
        <p:nvSpPr>
          <p:cNvPr id="126978" name="Rectangle 23"/>
          <p:cNvSpPr>
            <a:spLocks/>
          </p:cNvSpPr>
          <p:nvPr/>
        </p:nvSpPr>
        <p:spPr bwMode="auto">
          <a:xfrm>
            <a:off x="287338" y="1219200"/>
            <a:ext cx="4837112" cy="593725"/>
          </a:xfrm>
          <a:prstGeom prst="rect">
            <a:avLst/>
          </a:prstGeom>
          <a:noFill/>
          <a:ln w="25400">
            <a:noFill/>
            <a:miter lim="800000"/>
            <a:headEnd/>
            <a:tailEnd/>
          </a:ln>
        </p:spPr>
        <p:txBody>
          <a:bodyPr wrap="none">
            <a:spAutoFit/>
          </a:bodyPr>
          <a:lstStyle/>
          <a:p>
            <a:r>
              <a:rPr lang="en-US" sz="1900">
                <a:solidFill>
                  <a:schemeClr val="tx1"/>
                </a:solidFill>
                <a:latin typeface="Arial" pitchFamily="34" charset="0"/>
              </a:rPr>
              <a:t>2008 Industry Value-Added at Current USD</a:t>
            </a:r>
          </a:p>
          <a:p>
            <a:r>
              <a:rPr lang="en-US" sz="1400">
                <a:solidFill>
                  <a:schemeClr val="tx1"/>
                </a:solidFill>
                <a:latin typeface="Arial" pitchFamily="34" charset="0"/>
              </a:rPr>
              <a:t>Source:  The World Bank</a:t>
            </a:r>
          </a:p>
        </p:txBody>
      </p:sp>
      <p:sp>
        <p:nvSpPr>
          <p:cNvPr id="126995" name="Rectangle 5"/>
          <p:cNvSpPr>
            <a:spLocks noChangeArrowheads="1"/>
          </p:cNvSpPr>
          <p:nvPr/>
        </p:nvSpPr>
        <p:spPr bwMode="auto">
          <a:xfrm>
            <a:off x="304800" y="4572000"/>
            <a:ext cx="12446000" cy="3098800"/>
          </a:xfrm>
          <a:prstGeom prst="rect">
            <a:avLst/>
          </a:prstGeom>
          <a:noFill/>
          <a:ln w="12700">
            <a:noFill/>
            <a:miter lim="800000"/>
            <a:headEnd/>
            <a:tailEnd/>
          </a:ln>
        </p:spPr>
        <p:txBody>
          <a:bodyPr lIns="50800" tIns="50800" rIns="50800" bIns="50800" anchor="ctr"/>
          <a:lstStyle/>
          <a:p>
            <a:pPr marL="838200" indent="-571500">
              <a:lnSpc>
                <a:spcPct val="80000"/>
              </a:lnSpc>
              <a:spcBef>
                <a:spcPct val="25000"/>
              </a:spcBef>
              <a:spcAft>
                <a:spcPct val="25000"/>
              </a:spcAft>
              <a:buClr>
                <a:srgbClr val="4D4D4D"/>
              </a:buClr>
              <a:buSzPct val="75000"/>
              <a:buFont typeface="Wingdings" pitchFamily="2" charset="2"/>
              <a:buNone/>
            </a:pPr>
            <a:r>
              <a:rPr lang="en-US" sz="1700">
                <a:solidFill>
                  <a:schemeClr val="tx1"/>
                </a:solidFill>
                <a:latin typeface="Arial" pitchFamily="34" charset="0"/>
              </a:rPr>
              <a:t>By comparison: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rPr>
              <a:t>Coca-Cola’s market cap: $125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Projected size of the mobile entertainment industry next year:  $76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U.S. beef and cattle industry size: $74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Fannie Mae’s loss in 2009: $72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Investment of mobile operators in mobile broadband: $72 billion</a:t>
            </a:r>
          </a:p>
          <a:p>
            <a:pPr marL="838200" indent="-571500">
              <a:lnSpc>
                <a:spcPct val="80000"/>
              </a:lnSpc>
              <a:spcBef>
                <a:spcPct val="25000"/>
              </a:spcBef>
              <a:spcAft>
                <a:spcPct val="25000"/>
              </a:spcAft>
              <a:buClr>
                <a:srgbClr val="4D4D4D"/>
              </a:buClr>
              <a:buSzPct val="75000"/>
              <a:buFont typeface="Wingdings" pitchFamily="2" charset="2"/>
              <a:buChar char="©"/>
            </a:pPr>
            <a:r>
              <a:rPr lang="en-US" sz="1700">
                <a:solidFill>
                  <a:schemeClr val="tx1"/>
                </a:solidFill>
                <a:latin typeface="Arial" pitchFamily="34" charset="0"/>
              </a:rPr>
              <a:t>Amount airline passengers will pay in “ancillary charges” in 2010: $58 billion</a:t>
            </a:r>
          </a:p>
        </p:txBody>
      </p:sp>
      <p:sp>
        <p:nvSpPr>
          <p:cNvPr id="126996" name="Rectangle 41"/>
          <p:cNvSpPr>
            <a:spLocks/>
          </p:cNvSpPr>
          <p:nvPr/>
        </p:nvSpPr>
        <p:spPr bwMode="auto">
          <a:xfrm>
            <a:off x="311150" y="7848600"/>
            <a:ext cx="12439650" cy="396875"/>
          </a:xfrm>
          <a:prstGeom prst="rect">
            <a:avLst/>
          </a:prstGeom>
          <a:noFill/>
          <a:ln w="25400">
            <a:noFill/>
            <a:miter lim="800000"/>
            <a:headEnd/>
            <a:tailEnd/>
          </a:ln>
        </p:spPr>
        <p:txBody>
          <a:bodyPr>
            <a:spAutoFit/>
          </a:bodyPr>
          <a:lstStyle/>
          <a:p>
            <a:pPr algn="ctr"/>
            <a:r>
              <a:rPr lang="en-US" sz="2000" b="1">
                <a:solidFill>
                  <a:srgbClr val="FF0000"/>
                </a:solidFill>
                <a:latin typeface="Arial" pitchFamily="34" charset="0"/>
              </a:rPr>
              <a:t>“Egypt is Top Performer in Doing Business 2008”</a:t>
            </a:r>
          </a:p>
        </p:txBody>
      </p:sp>
      <p:pic>
        <p:nvPicPr>
          <p:cNvPr id="127001" name="Picture 25"/>
          <p:cNvPicPr>
            <a:picLocks noChangeAspect="1" noChangeArrowheads="1"/>
          </p:cNvPicPr>
          <p:nvPr/>
        </p:nvPicPr>
        <p:blipFill>
          <a:blip r:embed="rId3"/>
          <a:srcRect/>
          <a:stretch>
            <a:fillRect/>
          </a:stretch>
        </p:blipFill>
        <p:spPr bwMode="auto">
          <a:xfrm>
            <a:off x="10575925" y="2362200"/>
            <a:ext cx="1746250" cy="1752600"/>
          </a:xfrm>
          <a:prstGeom prst="rect">
            <a:avLst/>
          </a:prstGeom>
          <a:noFill/>
          <a:ln w="9525">
            <a:noFill/>
            <a:miter lim="800000"/>
            <a:headEnd/>
            <a:tailEnd/>
          </a:ln>
          <a:effectLst/>
        </p:spPr>
      </p:pic>
      <p:pic>
        <p:nvPicPr>
          <p:cNvPr id="127002" name="Picture 26"/>
          <p:cNvPicPr>
            <a:picLocks noChangeAspect="1" noChangeArrowheads="1"/>
          </p:cNvPicPr>
          <p:nvPr/>
        </p:nvPicPr>
        <p:blipFill>
          <a:blip r:embed="rId4"/>
          <a:srcRect/>
          <a:stretch>
            <a:fillRect/>
          </a:stretch>
        </p:blipFill>
        <p:spPr bwMode="auto">
          <a:xfrm>
            <a:off x="101600" y="2246313"/>
            <a:ext cx="9928225" cy="2020887"/>
          </a:xfrm>
          <a:prstGeom prst="rect">
            <a:avLst/>
          </a:prstGeom>
          <a:noFill/>
          <a:ln w="9525">
            <a:noFill/>
            <a:miter lim="800000"/>
            <a:headEnd/>
            <a:tailEnd/>
          </a:ln>
          <a:effectLst/>
        </p:spPr>
      </p:pic>
      <p:sp>
        <p:nvSpPr>
          <p:cNvPr id="127003" name="Rectangle 27"/>
          <p:cNvSpPr>
            <a:spLocks noChangeArrowheads="1"/>
          </p:cNvSpPr>
          <p:nvPr/>
        </p:nvSpPr>
        <p:spPr bwMode="auto">
          <a:xfrm>
            <a:off x="10236200" y="1524000"/>
            <a:ext cx="2362200" cy="2743200"/>
          </a:xfrm>
          <a:prstGeom prst="rect">
            <a:avLst/>
          </a:prstGeom>
          <a:noFill/>
          <a:ln w="9525">
            <a:solidFill>
              <a:srgbClr val="E80000"/>
            </a:solidFill>
            <a:miter lim="800000"/>
            <a:headEnd/>
            <a:tailEnd/>
          </a:ln>
          <a:effectLst/>
        </p:spPr>
        <p:txBody>
          <a:bodyPr wrap="none" anchor="ctr"/>
          <a:lstStyle/>
          <a:p>
            <a:endParaRPr lang="en-US"/>
          </a:p>
        </p:txBody>
      </p:sp>
      <p:sp>
        <p:nvSpPr>
          <p:cNvPr id="127004" name="Rectangle 28"/>
          <p:cNvSpPr>
            <a:spLocks noChangeArrowheads="1"/>
          </p:cNvSpPr>
          <p:nvPr/>
        </p:nvSpPr>
        <p:spPr bwMode="auto">
          <a:xfrm>
            <a:off x="10490200" y="1609725"/>
            <a:ext cx="1787525" cy="336550"/>
          </a:xfrm>
          <a:prstGeom prst="rect">
            <a:avLst/>
          </a:prstGeom>
          <a:noFill/>
          <a:ln w="9525">
            <a:noFill/>
            <a:miter lim="800000"/>
            <a:headEnd/>
            <a:tailEnd/>
          </a:ln>
          <a:effectLst/>
        </p:spPr>
        <p:txBody>
          <a:bodyPr wrap="none">
            <a:spAutoFit/>
          </a:bodyPr>
          <a:lstStyle/>
          <a:p>
            <a:r>
              <a:rPr lang="en-US" sz="1600" u="sng">
                <a:solidFill>
                  <a:schemeClr val="tx1"/>
                </a:solidFill>
              </a:rPr>
              <a:t>Benchmark Tiger:</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
      <a:dk1>
        <a:srgbClr val="000000"/>
      </a:dk1>
      <a:lt1>
        <a:srgbClr val="FFFFFF"/>
      </a:lt1>
      <a:dk2>
        <a:srgbClr val="000000"/>
      </a:dk2>
      <a:lt2>
        <a:srgbClr val="FFFFFF"/>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Subtitle">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 Sans"/>
            <a:sym typeface="Gill Sans"/>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 Sans"/>
            <a:sym typeface="Gill Sans"/>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FFFFFF"/>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a:majorFont>
        <a:latin typeface="Eurostile"/>
        <a:ea typeface=""/>
        <a:cs typeface=""/>
      </a:majorFont>
      <a:minorFont>
        <a:latin typeface="Eurosti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 Sans"/>
            <a:sym typeface="Gill Sans"/>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 Sans"/>
            <a:sym typeface="Gill Sans"/>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
      <a:dk1>
        <a:srgbClr val="000000"/>
      </a:dk1>
      <a:lt1>
        <a:srgbClr val="FFFFFF"/>
      </a:lt1>
      <a:dk2>
        <a:srgbClr val="000000"/>
      </a:dk2>
      <a:lt2>
        <a:srgbClr val="FFFFFF"/>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Blank">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 Sans"/>
            <a:sym typeface="Gill Sans"/>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 Sans"/>
            <a:sym typeface="Gill Sans"/>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 Top">
  <a:themeElements>
    <a:clrScheme name="">
      <a:dk1>
        <a:srgbClr val="000000"/>
      </a:dk1>
      <a:lt1>
        <a:srgbClr val="FFFFFF"/>
      </a:lt1>
      <a:dk2>
        <a:srgbClr val="000000"/>
      </a:dk2>
      <a:lt2>
        <a:srgbClr val="FFFFFF"/>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 Top">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 Sans"/>
            <a:sym typeface="Gill Sans"/>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 Sans"/>
            <a:sym typeface="Gill Sans"/>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Bullets - Left">
  <a:themeElements>
    <a:clrScheme name="">
      <a:dk1>
        <a:srgbClr val="000000"/>
      </a:dk1>
      <a:lt1>
        <a:srgbClr val="FFFFFF"/>
      </a:lt1>
      <a:dk2>
        <a:srgbClr val="000000"/>
      </a:dk2>
      <a:lt2>
        <a:srgbClr val="FFFFFF"/>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 Left">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 Sans"/>
            <a:sym typeface="Gill Sans"/>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 Sans"/>
            <a:sym typeface="Gill Sans"/>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amp; Bullets - 2 Column">
  <a:themeElements>
    <a:clrScheme name="">
      <a:dk1>
        <a:srgbClr val="000000"/>
      </a:dk1>
      <a:lt1>
        <a:srgbClr val="FFFFFF"/>
      </a:lt1>
      <a:dk2>
        <a:srgbClr val="000000"/>
      </a:dk2>
      <a:lt2>
        <a:srgbClr val="FFFFFF"/>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 2 Column">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 Sans"/>
            <a:sym typeface="Gill Sans"/>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 Sans"/>
            <a:sym typeface="Gill Sans"/>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Bullets &amp; Photo">
  <a:themeElements>
    <a:clrScheme name="">
      <a:dk1>
        <a:srgbClr val="000000"/>
      </a:dk1>
      <a:lt1>
        <a:srgbClr val="FFFFFF"/>
      </a:lt1>
      <a:dk2>
        <a:srgbClr val="000000"/>
      </a:dk2>
      <a:lt2>
        <a:srgbClr val="FFFFFF"/>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Bullets &amp; Photo">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 Sans"/>
            <a:sym typeface="Gill Sans"/>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 Sans"/>
            <a:sym typeface="Gill Sans"/>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ullets">
  <a:themeElements>
    <a:clrScheme name="">
      <a:dk1>
        <a:srgbClr val="000000"/>
      </a:dk1>
      <a:lt1>
        <a:srgbClr val="FFFFFF"/>
      </a:lt1>
      <a:dk2>
        <a:srgbClr val="000000"/>
      </a:dk2>
      <a:lt2>
        <a:srgbClr val="FFFFFF"/>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Bullets">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 Sans"/>
            <a:sym typeface="Gill Sans"/>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 Sans"/>
            <a:sym typeface="Gill Sans"/>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Center">
  <a:themeElements>
    <a:clrScheme name="">
      <a:dk1>
        <a:srgbClr val="000000"/>
      </a:dk1>
      <a:lt1>
        <a:srgbClr val="FFFFFF"/>
      </a:lt1>
      <a:dk2>
        <a:srgbClr val="000000"/>
      </a:dk2>
      <a:lt2>
        <a:srgbClr val="FFFFFF"/>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 Center">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 Sans"/>
            <a:sym typeface="Gill Sans"/>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 Sans"/>
            <a:sym typeface="Gill Sans"/>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6741</TotalTime>
  <Pages>0</Pages>
  <Words>1634</Words>
  <Characters>0</Characters>
  <Application>Microsoft Office PowerPoint</Application>
  <PresentationFormat>Custom</PresentationFormat>
  <Lines>0</Lines>
  <Paragraphs>231</Paragraphs>
  <Slides>14</Slides>
  <Notes>10</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14</vt:i4>
      </vt:variant>
    </vt:vector>
  </HeadingPairs>
  <TitlesOfParts>
    <vt:vector size="30" baseType="lpstr">
      <vt:lpstr>Gill Sans</vt:lpstr>
      <vt:lpstr>Arial</vt:lpstr>
      <vt:lpstr>Eurostile</vt:lpstr>
      <vt:lpstr>Wingdings</vt:lpstr>
      <vt:lpstr>Courier New</vt:lpstr>
      <vt:lpstr>Blue Highway D Type</vt:lpstr>
      <vt:lpstr>Calibri</vt:lpstr>
      <vt:lpstr>Title &amp; Subtitle</vt:lpstr>
      <vt:lpstr>Title &amp; Bullets</vt:lpstr>
      <vt:lpstr>Blank</vt:lpstr>
      <vt:lpstr>Title - Top</vt:lpstr>
      <vt:lpstr>Title &amp; Bullets - Left</vt:lpstr>
      <vt:lpstr>Title &amp; Bullets - 2 Column</vt:lpstr>
      <vt:lpstr>Title, Bullets &amp; Photo</vt:lpstr>
      <vt:lpstr>Bullets</vt:lpstr>
      <vt:lpstr>Title - Center</vt:lpstr>
      <vt:lpstr>The Illusion Behind the  Growth &amp; Prosperity Story  Dr. Khaled F. Sherif CAO Africa Region The World Bank</vt:lpstr>
      <vt:lpstr>Background</vt:lpstr>
      <vt:lpstr>Gross Domestic Product (GDP)</vt:lpstr>
      <vt:lpstr>Exports</vt:lpstr>
      <vt:lpstr>Foreign Direct Investment (FDI)</vt:lpstr>
      <vt:lpstr>Market Capitalization</vt:lpstr>
      <vt:lpstr>Reserves</vt:lpstr>
      <vt:lpstr>Savings</vt:lpstr>
      <vt:lpstr>Industry, Value-Added</vt:lpstr>
      <vt:lpstr>Tourism</vt:lpstr>
      <vt:lpstr>ICT Spending</vt:lpstr>
      <vt:lpstr>The Grim Reality - Egypt</vt:lpstr>
      <vt:lpstr>The Grim Reality - Egypt</vt:lpstr>
      <vt:lpstr>Tiger on the Nile!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 the ‘Great Recession’:  Africa’s Global Emergence</dc:title>
  <dc:creator>Khaled F. Sherif</dc:creator>
  <cp:lastModifiedBy>wb21797</cp:lastModifiedBy>
  <cp:revision>229</cp:revision>
  <dcterms:modified xsi:type="dcterms:W3CDTF">2011-10-05T15:47:29Z</dcterms:modified>
</cp:coreProperties>
</file>